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71" r:id="rId4"/>
    <p:sldId id="257" r:id="rId5"/>
    <p:sldId id="268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70" r:id="rId15"/>
    <p:sldId id="272" r:id="rId16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3" autoAdjust="0"/>
    <p:restoredTop sz="84932" autoAdjust="0"/>
  </p:normalViewPr>
  <p:slideViewPr>
    <p:cSldViewPr>
      <p:cViewPr>
        <p:scale>
          <a:sx n="60" d="100"/>
          <a:sy n="60" d="100"/>
        </p:scale>
        <p:origin x="-1344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01023FC3-C064-4AF9-A0C5-5BD0EC01A55F}" type="datetimeFigureOut">
              <a:rPr lang="zh-TW" altLang="en-US"/>
              <a:pPr>
                <a:defRPr/>
              </a:pPr>
              <a:t>2012/2/11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F7DD8789-7CF1-41C9-9F1F-862893D8171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1741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E23FD3-B170-49E7-81AA-E5EEA4EE86CE}" type="slidenum">
              <a:rPr lang="zh-TW" altLang="en-US" smtClean="0">
                <a:latin typeface="Arial" charset="0"/>
                <a:ea typeface="新細明體" charset="-120"/>
              </a:rPr>
              <a:pPr/>
              <a:t>1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7A9EEF8-7B6B-442B-B081-87FEB5145E6B}" type="slidenum">
              <a:rPr lang="zh-TW" altLang="en-US" smtClean="0">
                <a:latin typeface="Arial" charset="0"/>
                <a:ea typeface="新細明體" charset="-120"/>
              </a:rPr>
              <a:pPr/>
              <a:t>2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1946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DEEB57-AF3B-4734-9B30-C0C0D09FE935}" type="slidenum">
              <a:rPr lang="zh-TW" altLang="en-US" smtClean="0">
                <a:latin typeface="Arial" charset="0"/>
                <a:ea typeface="新細明體" charset="-120"/>
              </a:rPr>
              <a:pPr/>
              <a:t>3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048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5867A6-4AF6-4B3A-A664-3A616146DD1C}" type="slidenum">
              <a:rPr lang="zh-TW" altLang="en-US" smtClean="0">
                <a:latin typeface="Arial" charset="0"/>
                <a:ea typeface="新細明體" charset="-120"/>
              </a:rPr>
              <a:pPr/>
              <a:t>4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150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5C8B41-8C43-4278-A62C-6558583216A7}" type="slidenum">
              <a:rPr lang="zh-TW" altLang="en-US" smtClean="0">
                <a:latin typeface="Arial" charset="0"/>
                <a:ea typeface="新細明體" charset="-120"/>
              </a:rPr>
              <a:pPr/>
              <a:t>5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253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FFF043-BFA5-480C-A59C-1E7B3D1AF120}" type="slidenum">
              <a:rPr lang="zh-TW" altLang="en-US" smtClean="0">
                <a:latin typeface="Arial" charset="0"/>
                <a:ea typeface="新細明體" charset="-120"/>
              </a:rPr>
              <a:pPr/>
              <a:t>6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355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2E29CF-BC64-452A-96B4-924BC2CA8C74}" type="slidenum">
              <a:rPr lang="zh-TW" altLang="en-US" smtClean="0">
                <a:latin typeface="Arial" charset="0"/>
                <a:ea typeface="新細明體" charset="-120"/>
              </a:rPr>
              <a:pPr/>
              <a:t>7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D8789-7CF1-41C9-9F1F-862893D81711}" type="slidenum">
              <a:rPr lang="zh-TW" altLang="en-US" smtClean="0"/>
              <a:pPr>
                <a:defRPr/>
              </a:pPr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458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56167D-851C-4EF4-A458-E494DAD8625C}" type="slidenum">
              <a:rPr lang="zh-TW" altLang="en-US" smtClean="0">
                <a:latin typeface="Arial" charset="0"/>
                <a:ea typeface="新細明體" charset="-120"/>
              </a:rPr>
              <a:pPr/>
              <a:t>9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2560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0A8ADD-4137-4101-A572-89A2683B584C}" type="slidenum">
              <a:rPr lang="zh-TW" altLang="en-US" smtClean="0">
                <a:latin typeface="Arial" charset="0"/>
                <a:ea typeface="新細明體" charset="-120"/>
              </a:rPr>
              <a:pPr/>
              <a:t>10</a:t>
            </a:fld>
            <a:endParaRPr lang="en-US" altLang="zh-TW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D8789-7CF1-41C9-9F1F-862893D81711}" type="slidenum">
              <a:rPr lang="zh-TW" altLang="en-US" smtClean="0"/>
              <a:pPr>
                <a:defRPr/>
              </a:pPr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662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667EEC-2AEC-4133-9D9B-1E2B3F8FA858}" type="slidenum">
              <a:rPr lang="zh-TW" altLang="en-US" smtClean="0">
                <a:latin typeface="Arial" charset="0"/>
                <a:ea typeface="新細明體" charset="-120"/>
              </a:rPr>
              <a:pPr/>
              <a:t>12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D8789-7CF1-41C9-9F1F-862893D81711}" type="slidenum">
              <a:rPr lang="zh-TW" altLang="en-US" smtClean="0"/>
              <a:pPr>
                <a:defRPr/>
              </a:pPr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765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9C0C51-ABF7-4F8E-AD99-8B8C3E1C3726}" type="slidenum">
              <a:rPr lang="zh-TW" altLang="en-US" smtClean="0">
                <a:latin typeface="Arial" charset="0"/>
                <a:ea typeface="新細明體" charset="-120"/>
              </a:rPr>
              <a:pPr/>
              <a:t>14</a:t>
            </a:fld>
            <a:endParaRPr lang="zh-TW" altLang="en-US" smtClean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D8789-7CF1-41C9-9F1F-862893D81711}" type="slidenum">
              <a:rPr lang="zh-TW" altLang="en-US" smtClean="0"/>
              <a:pPr>
                <a:defRPr/>
              </a:pPr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19893-DA55-44AD-AFCF-3A9B77B0E1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21F2-3DAC-46D4-8548-7C2021BB169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E7D06-20B2-4323-AF18-87D74D071B2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2452D-9123-45A1-9BFE-F3B99CF0FA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0E0FA-125E-4898-BA76-77AE945B7F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43C46-A4FA-41DE-A632-93174048D6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BAD9B-F2D6-4291-94F5-2F18F0C8C9F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5139B-497B-49A0-B448-43551AEF8C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01CBC-E97A-493D-BC1B-78D6F1A60B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BD907-56E5-4BC8-A9AD-B6B8E4124B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287C7-993B-4D7C-A2B3-B30F9D4A5E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01CCC202-E34D-4D3F-AD42-D0DC1EE692B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w.myblog.yahoo.com/mushroom_ti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上億國際資源開發有限公司</a:t>
            </a:r>
            <a:endParaRPr lang="zh-TW" altLang="en-US" b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288" y="4027488"/>
            <a:ext cx="6400800" cy="9144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AQUA</a:t>
            </a:r>
            <a:r>
              <a:rPr lang="zh-TW" altLang="en-US" dirty="0" smtClean="0"/>
              <a:t> </a:t>
            </a:r>
            <a:r>
              <a:rPr lang="en-US" altLang="zh-TW" dirty="0" smtClean="0"/>
              <a:t>AIRCON</a:t>
            </a:r>
            <a:r>
              <a:rPr lang="zh-TW" altLang="en-US" dirty="0" smtClean="0"/>
              <a:t> 水冷氣</a:t>
            </a:r>
            <a:r>
              <a:rPr lang="en-US" altLang="zh-TW" dirty="0" smtClean="0"/>
              <a:t>(</a:t>
            </a:r>
            <a:r>
              <a:rPr lang="zh-TW" altLang="en-US" dirty="0" smtClean="0"/>
              <a:t>愛酷而康</a:t>
            </a:r>
            <a:r>
              <a:rPr lang="en-US" altLang="zh-TW" dirty="0" smtClean="0"/>
              <a:t>)</a:t>
            </a:r>
            <a:r>
              <a:rPr lang="zh-TW" altLang="en-US" dirty="0" smtClean="0"/>
              <a:t>多功能噴霧降溫、調濕系統在種植菇類的應用</a:t>
            </a:r>
            <a:endParaRPr lang="zh-TW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90805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solidFill>
                  <a:srgbClr val="7030A0"/>
                </a:solidFill>
              </a:rPr>
              <a:t>臺灣生產</a:t>
            </a:r>
            <a:r>
              <a:rPr lang="zh-TW" altLang="en-US" dirty="0" smtClean="0">
                <a:solidFill>
                  <a:srgbClr val="7030A0"/>
                </a:solidFill>
              </a:rPr>
              <a:t> </a:t>
            </a:r>
            <a:r>
              <a:rPr lang="en-US" altLang="zh-TW" dirty="0" smtClean="0">
                <a:solidFill>
                  <a:srgbClr val="7030A0"/>
                </a:solidFill>
              </a:rPr>
              <a:t/>
            </a:r>
            <a:br>
              <a:rPr lang="en-US" altLang="zh-TW" dirty="0" smtClean="0">
                <a:solidFill>
                  <a:srgbClr val="7030A0"/>
                </a:solidFill>
              </a:rPr>
            </a:br>
            <a:r>
              <a:rPr lang="zh-TW" altLang="en-US" sz="2800" b="1" dirty="0" smtClean="0">
                <a:solidFill>
                  <a:srgbClr val="7030A0"/>
                </a:solidFill>
              </a:rPr>
              <a:t>最平價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“_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卻具備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 ”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專業級功能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“</a:t>
            </a:r>
            <a:r>
              <a:rPr lang="zh-TW" altLang="zh-TW" sz="2800" b="1" dirty="0" smtClean="0">
                <a:solidFill>
                  <a:srgbClr val="7030A0"/>
                </a:solidFill>
              </a:rPr>
              <a:t>的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_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多功能噴霧降溫、調濕系統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</a:rPr>
            </a:br>
            <a:r>
              <a:rPr lang="zh-TW" altLang="en-US" sz="2800" b="1" dirty="0" smtClean="0">
                <a:solidFill>
                  <a:srgbClr val="7030A0"/>
                </a:solidFill>
                <a:hlinkClick r:id="rId3"/>
              </a:rPr>
              <a:t>搭配環控植物工廠菇菌栽培</a:t>
            </a:r>
            <a:r>
              <a:rPr lang="en-US" altLang="zh-TW" sz="2800" b="1" dirty="0" smtClean="0">
                <a:solidFill>
                  <a:srgbClr val="7030A0"/>
                </a:solidFill>
                <a:hlinkClick r:id="rId3"/>
              </a:rPr>
              <a:t>-</a:t>
            </a:r>
            <a:r>
              <a:rPr lang="zh-TW" altLang="en-US" sz="2800" b="1" dirty="0" smtClean="0">
                <a:solidFill>
                  <a:srgbClr val="7030A0"/>
                </a:solidFill>
                <a:hlinkClick r:id="rId3"/>
              </a:rPr>
              <a:t>節能降溫</a:t>
            </a:r>
            <a:r>
              <a:rPr lang="en-US" altLang="zh-TW" sz="2800" b="1" dirty="0" smtClean="0">
                <a:solidFill>
                  <a:srgbClr val="7030A0"/>
                </a:solidFill>
                <a:hlinkClick r:id="rId3"/>
              </a:rPr>
              <a:t>&amp;</a:t>
            </a:r>
            <a:r>
              <a:rPr lang="zh-TW" altLang="en-US" sz="2800" b="1" dirty="0" smtClean="0">
                <a:solidFill>
                  <a:srgbClr val="7030A0"/>
                </a:solidFill>
                <a:hlinkClick r:id="rId3"/>
              </a:rPr>
              <a:t>加濕</a:t>
            </a:r>
            <a:r>
              <a:rPr lang="en-US" altLang="zh-TW" sz="2800" b="1" dirty="0" smtClean="0">
                <a:solidFill>
                  <a:srgbClr val="7030A0"/>
                </a:solidFill>
                <a:hlinkClick r:id="rId3"/>
              </a:rPr>
              <a:t>-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低壓一流體微霧系統</a:t>
            </a:r>
            <a:endParaRPr lang="zh-TW" alt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079750"/>
            <a:ext cx="8229600" cy="3517900"/>
          </a:xfrm>
        </p:spPr>
        <p:txBody>
          <a:bodyPr/>
          <a:lstStyle/>
          <a:p>
            <a:pPr eaLnBrk="1" hangingPunct="1"/>
            <a:r>
              <a:rPr lang="zh-TW" altLang="en-US" sz="2800" b="1" dirty="0" smtClean="0"/>
              <a:t>使用世界最頂級</a:t>
            </a:r>
            <a:r>
              <a:rPr lang="en-US" altLang="zh-TW" sz="2800" b="1" dirty="0" smtClean="0"/>
              <a:t>-</a:t>
            </a:r>
            <a:r>
              <a:rPr lang="zh-TW" altLang="en-US" sz="2800" b="1" dirty="0" smtClean="0"/>
              <a:t>低壓廣角微霧噴頭</a:t>
            </a:r>
            <a:endParaRPr lang="zh-TW" altLang="en-US" sz="2800" b="1" dirty="0" smtClean="0"/>
          </a:p>
          <a:p>
            <a:pPr eaLnBrk="1" hangingPunct="1"/>
            <a:r>
              <a:rPr kumimoji="0" lang="zh-TW" altLang="en-US" sz="2800" b="1" dirty="0" smtClean="0"/>
              <a:t>擁有大陸</a:t>
            </a:r>
            <a:r>
              <a:rPr kumimoji="0" lang="en-US" altLang="zh-TW" sz="2800" b="1" dirty="0" smtClean="0"/>
              <a:t>&amp;</a:t>
            </a:r>
            <a:r>
              <a:rPr kumimoji="0" lang="zh-TW" altLang="en-US" sz="2800" b="1" dirty="0" smtClean="0"/>
              <a:t>臺灣多項專利的</a:t>
            </a:r>
            <a:r>
              <a:rPr lang="zh-TW" altLang="en-US" sz="2800" b="1" dirty="0" smtClean="0"/>
              <a:t>低壓噴霧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微霧系統</a:t>
            </a:r>
            <a:endParaRPr lang="zh-TW" altLang="en-US" sz="2800" b="1" dirty="0" smtClean="0"/>
          </a:p>
          <a:p>
            <a:pPr eaLnBrk="1" hangingPunct="1"/>
            <a:r>
              <a:rPr lang="en-US" altLang="zh-TW" sz="2800" b="1" dirty="0" smtClean="0"/>
              <a:t>2008~2011</a:t>
            </a:r>
            <a:r>
              <a:rPr lang="zh-TW" altLang="en-US" sz="2800" b="1" dirty="0" smtClean="0"/>
              <a:t>臺北國際發明暨技術交易展</a:t>
            </a:r>
            <a:endParaRPr lang="en-US" altLang="zh-TW" sz="2800" b="1" dirty="0" smtClean="0"/>
          </a:p>
          <a:p>
            <a:pPr eaLnBrk="1" hangingPunct="1">
              <a:buFontTx/>
              <a:buNone/>
            </a:pPr>
            <a:endParaRPr lang="en-US" altLang="zh-TW" sz="12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本公司榮獲多項節能科技噴霧系列產品獎項的肯定</a:t>
            </a:r>
            <a:endParaRPr lang="zh-TW" altLang="en-US" sz="2800" b="1" dirty="0" smtClean="0"/>
          </a:p>
          <a:p>
            <a:pPr lvl="1" eaLnBrk="1" hangingPunct="1"/>
            <a:r>
              <a:rPr lang="en-US" altLang="zh-TW" sz="2400" b="1" dirty="0" smtClean="0"/>
              <a:t>2008</a:t>
            </a:r>
            <a:r>
              <a:rPr lang="zh-TW" altLang="en-US" sz="2400" b="1" dirty="0" smtClean="0"/>
              <a:t>銅牌獎</a:t>
            </a:r>
            <a:endParaRPr lang="zh-TW" altLang="en-US" sz="2400" b="1" dirty="0" smtClean="0"/>
          </a:p>
          <a:p>
            <a:pPr lvl="1" eaLnBrk="1" hangingPunct="1"/>
            <a:r>
              <a:rPr lang="en-US" altLang="zh-TW" sz="2400" b="1" dirty="0" smtClean="0"/>
              <a:t>2010</a:t>
            </a:r>
            <a:r>
              <a:rPr lang="zh-TW" altLang="en-US" sz="2400" b="1" dirty="0" smtClean="0"/>
              <a:t>銀牌獎</a:t>
            </a:r>
            <a:r>
              <a:rPr lang="en-US" altLang="zh-TW" sz="2400" b="1" dirty="0" smtClean="0"/>
              <a:t>&amp;</a:t>
            </a:r>
            <a:r>
              <a:rPr lang="zh-TW" altLang="en-US" sz="2400" b="1" dirty="0" smtClean="0"/>
              <a:t>銅牌獎</a:t>
            </a:r>
            <a:endParaRPr lang="zh-TW" altLang="en-US" sz="2400" b="1" dirty="0" smtClean="0"/>
          </a:p>
          <a:p>
            <a:pPr lvl="1" eaLnBrk="1" hangingPunct="1"/>
            <a:r>
              <a:rPr lang="en-US" altLang="zh-TW" sz="2400" b="1" dirty="0" smtClean="0"/>
              <a:t>2011</a:t>
            </a:r>
            <a:r>
              <a:rPr lang="zh-TW" altLang="en-US" sz="2400" b="1" dirty="0" smtClean="0"/>
              <a:t>銅牌獎</a:t>
            </a:r>
            <a:endParaRPr lang="zh-TW" alt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title"/>
          </p:nvPr>
        </p:nvSpPr>
        <p:spPr>
          <a:xfrm>
            <a:off x="395288" y="1133475"/>
            <a:ext cx="8229600" cy="1143000"/>
          </a:xfrm>
        </p:spPr>
        <p:txBody>
          <a:bodyPr/>
          <a:lstStyle/>
          <a:p>
            <a:pPr algn="l"/>
            <a:r>
              <a:rPr lang="zh-TW" altLang="en-US" sz="2800" b="1" dirty="0" smtClean="0"/>
              <a:t>全國首家榮獲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東盟博覽會頒發農村先進適用技術暨高新技術展優秀參展項目獎，</a:t>
            </a:r>
            <a:r>
              <a:rPr lang="en-US" altLang="zh-TW" sz="2800" b="1" dirty="0" smtClean="0"/>
              <a:t/>
            </a:r>
            <a:br>
              <a:rPr lang="en-US" altLang="zh-TW" sz="2800" b="1" dirty="0" smtClean="0"/>
            </a:br>
            <a:r>
              <a:rPr lang="en-US" altLang="zh-TW" sz="2800" b="1" dirty="0" smtClean="0"/>
              <a:t/>
            </a:r>
            <a:br>
              <a:rPr lang="en-US" altLang="zh-TW" sz="2800" b="1" dirty="0" smtClean="0"/>
            </a:br>
            <a:r>
              <a:rPr lang="zh-TW" altLang="en-US" sz="1800" b="1" dirty="0" smtClean="0"/>
              <a:t>節能減排、環保科技噴霧系列產項品獎項</a:t>
            </a:r>
            <a:endParaRPr lang="zh-TW" altLang="en-US" sz="1800" b="1" dirty="0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647950"/>
            <a:ext cx="4641850" cy="3228975"/>
          </a:xfrm>
          <a:noFill/>
        </p:spPr>
      </p:pic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647950"/>
            <a:ext cx="4643438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sz="3600" b="1" dirty="0" smtClean="0"/>
              <a:t>您就是守護地球的推手！使用本產品于氣冷式室外機，可減少耗電量約</a:t>
            </a:r>
            <a:r>
              <a:rPr lang="en-US" altLang="zh-TW" sz="3600" b="1" dirty="0" smtClean="0"/>
              <a:t>20</a:t>
            </a:r>
            <a:r>
              <a:rPr lang="en-US" altLang="zh-TW" sz="3600" b="1" dirty="0" smtClean="0"/>
              <a:t>%</a:t>
            </a:r>
            <a:r>
              <a:rPr lang="zh-TW" altLang="en-US" sz="3600" b="1" dirty="0" smtClean="0"/>
              <a:t>，冷房效果提升</a:t>
            </a:r>
            <a:r>
              <a:rPr lang="en-US" altLang="zh-TW" sz="3600" b="1" dirty="0" smtClean="0"/>
              <a:t>7</a:t>
            </a:r>
            <a:r>
              <a:rPr lang="en-US" altLang="zh-TW" sz="3600" b="1" dirty="0" smtClean="0"/>
              <a:t>%</a:t>
            </a:r>
            <a:r>
              <a:rPr lang="zh-TW" altLang="en-US" sz="3600" b="1" dirty="0" smtClean="0"/>
              <a:t>，大幅降低生產成本</a:t>
            </a:r>
            <a:endParaRPr lang="zh-TW" altLang="en-US" sz="3600" b="1" dirty="0" smtClean="0"/>
          </a:p>
        </p:txBody>
      </p:sp>
      <p:pic>
        <p:nvPicPr>
          <p:cNvPr id="5123" name="Picture 8" descr="E:\2010展覽_噴霧照片、影片\匯總\相片2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420938"/>
            <a:ext cx="43926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9" descr="E:\2010展覽_噴霧照片、影片\匯總\相片21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2420938"/>
            <a:ext cx="42116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5000"/>
            <a:ext cx="8229600" cy="993775"/>
          </a:xfrm>
        </p:spPr>
        <p:txBody>
          <a:bodyPr/>
          <a:lstStyle/>
          <a:p>
            <a:pPr eaLnBrk="1" hangingPunct="1"/>
            <a:r>
              <a:rPr lang="zh-TW" altLang="en-US" sz="4000" b="1" dirty="0" smtClean="0"/>
              <a:t>全方位多功能</a:t>
            </a:r>
            <a:r>
              <a:rPr lang="en-US" altLang="zh-TW" sz="4000" b="1" dirty="0" smtClean="0"/>
              <a:t>--</a:t>
            </a:r>
            <a:r>
              <a:rPr lang="zh-TW" altLang="en-US" sz="4000" b="1" dirty="0" smtClean="0"/>
              <a:t>各類菇種  均可使用</a:t>
            </a:r>
            <a:br>
              <a:rPr lang="zh-TW" altLang="en-US" sz="4000" b="1" dirty="0" smtClean="0"/>
            </a:br>
            <a:endParaRPr lang="en-US" altLang="zh-TW" sz="4000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zh-TW" altLang="en-US" sz="2800" b="1" dirty="0" smtClean="0"/>
              <a:t>　</a:t>
            </a:r>
            <a:r>
              <a:rPr lang="en-US" altLang="zh-TW" sz="2800" b="1" dirty="0" smtClean="0"/>
              <a:t>1</a:t>
            </a:r>
            <a:r>
              <a:rPr lang="en-US" altLang="zh-TW" sz="2800" b="1" dirty="0" smtClean="0"/>
              <a:t>.</a:t>
            </a:r>
            <a:r>
              <a:rPr lang="zh-TW" altLang="en-US" sz="2800" b="1" dirty="0" smtClean="0"/>
              <a:t>接種時的滅菌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降溫、調濕、 清淨空氣　</a:t>
            </a:r>
            <a:endParaRPr lang="zh-TW" altLang="en-US" sz="28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　</a:t>
            </a:r>
            <a:r>
              <a:rPr lang="en-US" altLang="zh-TW" sz="2800" b="1" dirty="0" smtClean="0"/>
              <a:t>2</a:t>
            </a:r>
            <a:r>
              <a:rPr lang="en-US" altLang="zh-TW" sz="2800" b="1" dirty="0" smtClean="0"/>
              <a:t>.</a:t>
            </a:r>
            <a:r>
              <a:rPr lang="zh-TW" altLang="en-US" sz="2800" b="1" dirty="0" smtClean="0"/>
              <a:t>培養料處理時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噴藥、消毒、鎮塵</a:t>
            </a:r>
            <a:endParaRPr lang="zh-TW" altLang="en-US" sz="28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　</a:t>
            </a:r>
            <a:r>
              <a:rPr lang="en-US" altLang="zh-TW" sz="2800" b="1" dirty="0" smtClean="0"/>
              <a:t>3</a:t>
            </a:r>
            <a:r>
              <a:rPr lang="en-US" altLang="zh-TW" sz="2800" b="1" dirty="0" smtClean="0"/>
              <a:t>.</a:t>
            </a:r>
            <a:r>
              <a:rPr lang="zh-TW" altLang="en-US" sz="2800" b="1" dirty="0" smtClean="0"/>
              <a:t>養菌期的管理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濕度要夠、庫間對流要平衡，</a:t>
            </a: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       每週加藥空間消毒、防疫</a:t>
            </a:r>
            <a:r>
              <a:rPr lang="en-US" altLang="zh-TW" sz="2800" b="1" dirty="0" smtClean="0"/>
              <a:t>(</a:t>
            </a:r>
            <a:r>
              <a:rPr lang="zh-TW" altLang="en-US" sz="2800" b="1" dirty="0" smtClean="0"/>
              <a:t>預防雜菌</a:t>
            </a:r>
            <a:r>
              <a:rPr lang="en-US" altLang="zh-TW" sz="2800" b="1" dirty="0" smtClean="0"/>
              <a:t>)</a:t>
            </a:r>
            <a:r>
              <a:rPr lang="zh-TW" altLang="en-US" sz="2800" b="1" dirty="0" smtClean="0"/>
              <a:t>。</a:t>
            </a: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    </a:t>
            </a:r>
            <a:r>
              <a:rPr lang="en-US" altLang="zh-TW" sz="2800" b="1" dirty="0" smtClean="0"/>
              <a:t>4.</a:t>
            </a:r>
            <a:r>
              <a:rPr lang="zh-TW" altLang="en-US" sz="2800" b="1" dirty="0" smtClean="0"/>
              <a:t>出菇管理</a:t>
            </a:r>
            <a:r>
              <a:rPr lang="en-US" altLang="zh-TW" sz="2800" b="1" dirty="0" smtClean="0"/>
              <a:t>_</a:t>
            </a:r>
            <a:r>
              <a:rPr lang="zh-TW" altLang="en-US" sz="2800" b="1" dirty="0" smtClean="0"/>
              <a:t>結合通風管，</a:t>
            </a:r>
            <a:r>
              <a:rPr lang="zh-CN" altLang="en-US" sz="2800" b="1" dirty="0" smtClean="0"/>
              <a:t>微噴</a:t>
            </a:r>
            <a:r>
              <a:rPr lang="zh-TW" altLang="en-US" sz="2800" b="1" dirty="0" smtClean="0"/>
              <a:t>霧噴向空間保濕</a:t>
            </a: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zh-TW" altLang="en-US" sz="2800" b="1" dirty="0" smtClean="0"/>
              <a:t> </a:t>
            </a:r>
          </a:p>
          <a:p>
            <a:pPr eaLnBrk="1" hangingPunct="1"/>
            <a:r>
              <a:rPr lang="zh-TW" altLang="en-US" b="1" dirty="0" smtClean="0"/>
              <a:t>農業：幼苗場、蔬菜、水果、花卉、菇寮</a:t>
            </a:r>
            <a:endParaRPr lang="zh-TW" altLang="en-US" b="1" dirty="0" smtClean="0"/>
          </a:p>
          <a:p>
            <a:pPr eaLnBrk="1" hangingPunct="1">
              <a:buFontTx/>
              <a:buNone/>
            </a:pPr>
            <a:r>
              <a:rPr lang="zh-TW" altLang="en-US" b="1" dirty="0" smtClean="0"/>
              <a:t>              、溫室</a:t>
            </a:r>
            <a:r>
              <a:rPr lang="en-US" altLang="zh-TW" b="1" dirty="0" smtClean="0"/>
              <a:t>(</a:t>
            </a:r>
            <a:r>
              <a:rPr lang="zh-TW" altLang="en-US" b="1" dirty="0" smtClean="0"/>
              <a:t>大棚</a:t>
            </a:r>
            <a:r>
              <a:rPr lang="en-US" altLang="zh-TW" b="1" dirty="0" smtClean="0"/>
              <a:t>)</a:t>
            </a:r>
            <a:endParaRPr lang="zh-TW" altLang="en-US" b="1" dirty="0" smtClean="0"/>
          </a:p>
          <a:p>
            <a:pPr eaLnBrk="1" hangingPunct="1"/>
            <a:r>
              <a:rPr lang="zh-TW" altLang="en-US" b="1" dirty="0" smtClean="0"/>
              <a:t>外接水箱：噴藥、消毒、殺菌、防疫</a:t>
            </a:r>
            <a:endParaRPr lang="zh-TW" altLang="en-US" b="1" dirty="0" smtClean="0"/>
          </a:p>
          <a:p>
            <a:pPr eaLnBrk="1" hangingPunct="1"/>
            <a:endParaRPr lang="zh-TW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5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dirty="0" smtClean="0"/>
              <a:t>您就是守護地球的推手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>&amp;</a:t>
            </a:r>
            <a:r>
              <a:rPr lang="zh-TW" altLang="en-US" b="1" dirty="0" smtClean="0"/>
              <a:t> 愛護人類健康做善業的舵手</a:t>
            </a:r>
            <a:endParaRPr lang="zh-TW" altLang="en-US" dirty="0" smtClean="0"/>
          </a:p>
        </p:txBody>
      </p:sp>
      <p:sp>
        <p:nvSpPr>
          <p:cNvPr id="7171" name="內容版面配置區 6"/>
          <p:cNvSpPr>
            <a:spLocks noGrp="1"/>
          </p:cNvSpPr>
          <p:nvPr>
            <p:ph idx="1"/>
          </p:nvPr>
        </p:nvSpPr>
        <p:spPr>
          <a:xfrm>
            <a:off x="468313" y="2565400"/>
            <a:ext cx="8229600" cy="3600450"/>
          </a:xfrm>
        </p:spPr>
        <p:txBody>
          <a:bodyPr/>
          <a:lstStyle/>
          <a:p>
            <a:pPr eaLnBrk="1" hangingPunct="1"/>
            <a:r>
              <a:rPr lang="zh-TW" altLang="en-US" dirty="0" smtClean="0"/>
              <a:t>科學家研究發現，菇類含有許多生理活性物質，如多醣體、三類、麥角固醇、核苷酸、蛋白多醣、核酸、有機鍺、食用纖維等，具有抗腫瘤、免疫調節、降血壓、降血糖、降膽固醇、抗細菌及病毒、延緩骨質疏鬆等保健功效，非常具有發展潛力，</a:t>
            </a:r>
            <a:r>
              <a:rPr lang="zh-TW" altLang="en-US" b="1" dirty="0" smtClean="0"/>
              <a:t>您就是在做善業。</a:t>
            </a:r>
            <a:endParaRPr lang="zh-TW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菇類</a:t>
            </a:r>
            <a:r>
              <a:rPr lang="en-US" altLang="zh-TW" b="1" dirty="0" smtClean="0"/>
              <a:t>-</a:t>
            </a:r>
            <a:r>
              <a:rPr lang="zh-TW" altLang="en-US" dirty="0" smtClean="0"/>
              <a:t>養菌、空調加濕栽培</a:t>
            </a:r>
            <a:endParaRPr lang="zh-TW" altLang="en-US" b="1" dirty="0" smtClean="0"/>
          </a:p>
        </p:txBody>
      </p:sp>
      <p:pic>
        <p:nvPicPr>
          <p:cNvPr id="5" name="內容版面配置區 4" descr="ADSCN46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5644" y="1272952"/>
            <a:ext cx="8208912" cy="50584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5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 smtClean="0"/>
              <a:t>杏鮑菇</a:t>
            </a:r>
            <a:r>
              <a:rPr lang="en-US" altLang="zh-TW" dirty="0" smtClean="0"/>
              <a:t>_</a:t>
            </a:r>
            <a:r>
              <a:rPr lang="zh-CN" altLang="en-US" dirty="0" smtClean="0"/>
              <a:t>加濕</a:t>
            </a:r>
            <a:endParaRPr lang="zh-TW" altLang="en-US" dirty="0" smtClean="0"/>
          </a:p>
        </p:txBody>
      </p:sp>
      <p:pic>
        <p:nvPicPr>
          <p:cNvPr id="8" name="內容版面配置區 7" descr="ADSCN46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1629" y="1351334"/>
            <a:ext cx="7860811" cy="51740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環境控制</a:t>
            </a:r>
            <a:r>
              <a:rPr lang="en-US" altLang="zh-TW" b="1" dirty="0" smtClean="0"/>
              <a:t>_</a:t>
            </a:r>
            <a:r>
              <a:rPr lang="zh-TW" altLang="en-US" b="1" dirty="0" smtClean="0"/>
              <a:t>加濕、調濕</a:t>
            </a:r>
            <a:endParaRPr lang="zh-TW" altLang="en-US" b="1" dirty="0" smtClean="0"/>
          </a:p>
        </p:txBody>
      </p:sp>
      <p:pic>
        <p:nvPicPr>
          <p:cNvPr id="8" name="內容版面配置區 7" descr="A相片274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52223" y="1355706"/>
            <a:ext cx="6988861" cy="52416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溫度</a:t>
            </a:r>
            <a:r>
              <a:rPr lang="en-US" altLang="zh-TW" b="1" dirty="0" smtClean="0"/>
              <a:t>&amp;</a:t>
            </a:r>
            <a:r>
              <a:rPr lang="zh-TW" altLang="en-US" b="1" dirty="0" smtClean="0"/>
              <a:t> 濕度控制</a:t>
            </a:r>
            <a:r>
              <a:rPr lang="zh-TW" altLang="en-US" dirty="0" smtClean="0"/>
              <a:t> </a:t>
            </a:r>
            <a:endParaRPr lang="zh-TW" altLang="en-US" dirty="0" smtClean="0"/>
          </a:p>
        </p:txBody>
      </p:sp>
      <p:pic>
        <p:nvPicPr>
          <p:cNvPr id="5" name="內容版面配置區 4" descr="A相片277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14123" y="1247694"/>
            <a:ext cx="7132877" cy="53496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濕度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各個發育階段都需要水分，但是每個生長階段需要的空氣相對濕度不盡相同。</a:t>
            </a:r>
          </a:p>
          <a:p>
            <a:endParaRPr lang="zh-TW" altLang="en-US" dirty="0" smtClean="0"/>
          </a:p>
          <a:p>
            <a:r>
              <a:rPr lang="zh-TW" altLang="en-US" dirty="0" smtClean="0"/>
              <a:t>對濕度的控制，應掌握“先乾後濕”的原則，在子實體、發育階段較比菌絲生長階段所需要的濕度要更高。</a:t>
            </a:r>
          </a:p>
        </p:txBody>
      </p:sp>
      <p:pic>
        <p:nvPicPr>
          <p:cNvPr id="10245" name="Picture 5" descr="相片27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160" y="404664"/>
            <a:ext cx="7802562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相片276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04664"/>
            <a:ext cx="7802562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相片27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04664"/>
            <a:ext cx="7802562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相片27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04664"/>
            <a:ext cx="7802562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/>
              <a:t>風管出口空氣</a:t>
            </a:r>
            <a:r>
              <a:rPr lang="en-US" altLang="zh-TW" b="1" dirty="0" smtClean="0"/>
              <a:t>_</a:t>
            </a:r>
            <a:r>
              <a:rPr lang="zh-TW" altLang="en-US" b="1" dirty="0" smtClean="0"/>
              <a:t>加濕</a:t>
            </a:r>
            <a:r>
              <a:rPr lang="zh-TW" altLang="en-US" dirty="0" smtClean="0"/>
              <a:t> </a:t>
            </a:r>
            <a:endParaRPr lang="zh-TW" altLang="en-US" dirty="0" smtClean="0"/>
          </a:p>
        </p:txBody>
      </p:sp>
      <p:pic>
        <p:nvPicPr>
          <p:cNvPr id="5" name="內容版面配置區 4" descr="A相片27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1600" y="1247694"/>
            <a:ext cx="7132877" cy="53496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相片27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776" y="404664"/>
            <a:ext cx="7802563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71" name="Group 159"/>
          <p:cNvGraphicFramePr>
            <a:graphicFrameLocks noGrp="1"/>
          </p:cNvGraphicFramePr>
          <p:nvPr/>
        </p:nvGraphicFramePr>
        <p:xfrm>
          <a:off x="0" y="0"/>
          <a:ext cx="9144000" cy="6958629"/>
        </p:xfrm>
        <a:graphic>
          <a:graphicData uri="http://schemas.openxmlformats.org/drawingml/2006/table">
            <a:tbl>
              <a:tblPr/>
              <a:tblGrid>
                <a:gridCol w="841375"/>
                <a:gridCol w="1660525"/>
                <a:gridCol w="1660525"/>
                <a:gridCol w="1660525"/>
                <a:gridCol w="1660525"/>
                <a:gridCol w="1660525"/>
              </a:tblGrid>
              <a:tr h="3111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品名規格表</a:t>
                      </a:r>
                      <a:endParaRPr kumimoji="1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AQUA 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AIRCON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愛酷而康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水冷氣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多功能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_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微霧降溫系統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造霧機、噴霧機、水霧機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品名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微電腦噴霧機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微電腦噴霧機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微電腦噴霧機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微電腦噴霧機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微電腦噴霧機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型號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A168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A268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A108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B108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A468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主機規格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38*35*18cm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重量：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7kg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38*35*18cm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重量：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7.5kg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W23*H15*D13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重量：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2.25kg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W56*H32*D32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含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12L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水桶高度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b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</a:b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cm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重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：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2.5kg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38*35*18cm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重量：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8kg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輸出壓力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200psi/14gk/cm2 (1.4 Mpa)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200psi/14gk/cm2 (1.4 Mpa)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200psi/14gk/cm2 (1.4 Mpa)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200psi/14gk/cm2 (1.4 </a:t>
                      </a:r>
                      <a:r>
                        <a:rPr kumimoji="1" lang="en-US" altLang="zh-TW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Mpa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200psi/14gk/cm2 (1.4 Mpa)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輸入電壓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頻率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Hz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AC220-240V/50Hz  AC110V/60Hz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AC220-240V/50Hz  AC110V/60Hz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AC220-240V/50Hz    AC110V/60Hz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AC220-240V/50Hz    AC110V/60Hz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AC220-240V/50Hz    AC110V/60Hz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總功率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耗電功率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80W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120W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48W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48W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160W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額定輸入電流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2A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2A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0.70A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0.70A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2A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製造年份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2011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2011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2011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2011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2011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製造號碼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168001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268001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108001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108001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168001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生產國別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臺灣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臺灣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臺灣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臺灣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臺灣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製造商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上億國際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上億國際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上億國際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上億國際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上億國際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噴霧量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1.8L/min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2.8L/min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0.4L/min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0.4L/min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4.0L/min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噴霧頭口徑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0.2mm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0.2mm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0.2mm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0.2mm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0.2mm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噴頭流量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36cc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36cc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36cc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36cc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36cc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微電腦控制台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5~30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秒噴霧，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~15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分停止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5~30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秒噴霧，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~15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分停止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5~30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秒噴霧，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~15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分停止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5~30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秒噴霧，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~15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分停止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5~30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秒噴霧，</a:t>
                      </a:r>
                      <a:endParaRPr kumimoji="1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秒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~15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分停止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最大工作量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70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公尺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個噴頭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公尺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個噴頭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公尺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0.2mm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噴頭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0.15mm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噴頭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公尺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0.2mm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噴頭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endParaRPr kumimoji="1" lang="en-US" altLang="zh-TW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0.15mm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噴頭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100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公尺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/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60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個噴頭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霧滴直徑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25/35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微米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25/35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微米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25/35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微米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25/35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微米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25/35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微米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管材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¼”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高壓尼龍管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¼”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高壓尼龍管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¼”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高壓尼龍管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¼”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高壓尼龍管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¼” &amp;</a:t>
                      </a:r>
                      <a:r>
                        <a:rPr kumimoji="1" lang="en-US" altLang="zh-TW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3/8</a:t>
                      </a:r>
                      <a:r>
                        <a:rPr kumimoji="1" lang="en-US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”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高壓尼龍管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過濾保護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使用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5MU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濾心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使用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5MU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濾心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使用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#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120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不銹鋼濾網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使用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5MU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濾心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使用</a:t>
                      </a:r>
                      <a:r>
                        <a:rPr kumimoji="1" lang="en-US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5MU</a:t>
                      </a: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濾心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降溫效果</a:t>
                      </a:r>
                      <a:endParaRPr kumimoji="1" lang="zh-TW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細明體" pitchFamily="49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 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降低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3~5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攝氏度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風扇上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5~7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降低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3~5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攝氏度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風扇上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5~7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降低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3~5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攝氏度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風扇上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5~7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降低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3~5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攝氏度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風扇上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5~7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降低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3~5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攝氏度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(</a:t>
                      </a:r>
                      <a:r>
                        <a:rPr kumimoji="1" lang="zh-TW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風扇上</a:t>
                      </a:r>
                      <a:r>
                        <a:rPr kumimoji="1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5~7</a:t>
                      </a:r>
                      <a:r>
                        <a:rPr kumimoji="1" lang="zh-TW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度</a:t>
                      </a:r>
                      <a:r>
                        <a:rPr kumimoji="1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)</a:t>
                      </a:r>
                      <a:endParaRPr kumimoji="1" lang="zh-TW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charset="-120"/>
                        <a:ea typeface="新細明體" charset="-120"/>
                      </a:endParaRPr>
                    </a:p>
                  </a:txBody>
                  <a:tcPr marL="4426" marR="4426" marT="44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739024" y="980728"/>
            <a:ext cx="56412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smtClean="0"/>
              <a:t>謝 謝 聆 聽</a:t>
            </a:r>
            <a:endParaRPr lang="zh-TW" altLang="en-US" sz="8800" dirty="0"/>
          </a:p>
        </p:txBody>
      </p:sp>
      <p:sp>
        <p:nvSpPr>
          <p:cNvPr id="3" name="矩形 2"/>
          <p:cNvSpPr/>
          <p:nvPr/>
        </p:nvSpPr>
        <p:spPr>
          <a:xfrm>
            <a:off x="2555776" y="2833772"/>
            <a:ext cx="5868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smtClean="0"/>
              <a:t>上億國際資源開發有限公司 </a:t>
            </a:r>
            <a:r>
              <a:rPr lang="zh-CN" altLang="en-US" sz="2800" b="1" smtClean="0"/>
              <a:t> </a:t>
            </a:r>
            <a:r>
              <a:rPr lang="zh-TW" altLang="en-US" sz="2800" b="1" dirty="0" smtClean="0"/>
              <a:t>蔡政松</a:t>
            </a:r>
            <a:endParaRPr lang="zh-TW" altLang="en-US" sz="28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2411760" y="3690898"/>
            <a:ext cx="634660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/>
              <a:t>  MSN</a:t>
            </a:r>
            <a:r>
              <a:rPr lang="zh-TW" altLang="en-US" sz="3600" dirty="0" smtClean="0"/>
              <a:t>：</a:t>
            </a:r>
            <a:r>
              <a:rPr lang="en-US" altLang="zh-TW" sz="3600" dirty="0" smtClean="0"/>
              <a:t>tsaijohnny@msn.com</a:t>
            </a:r>
          </a:p>
          <a:p>
            <a:r>
              <a:rPr lang="zh-TW" altLang="en-US" sz="3600" dirty="0" smtClean="0"/>
              <a:t>   </a:t>
            </a:r>
            <a:r>
              <a:rPr lang="zh-TW" altLang="en-US" sz="1000" dirty="0" smtClean="0"/>
              <a:t> 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QQ</a:t>
            </a:r>
            <a:r>
              <a:rPr lang="zh-TW" altLang="en-US" sz="3600" dirty="0" smtClean="0"/>
              <a:t>：</a:t>
            </a:r>
            <a:r>
              <a:rPr lang="en-US" altLang="zh-TW" sz="3600" dirty="0" smtClean="0"/>
              <a:t>583311734</a:t>
            </a:r>
          </a:p>
          <a:p>
            <a:r>
              <a:rPr lang="en-US" altLang="zh-TW" sz="3600" dirty="0" smtClean="0"/>
              <a:t>Skype</a:t>
            </a:r>
            <a:r>
              <a:rPr lang="zh-TW" altLang="en-US" sz="3600" dirty="0" smtClean="0"/>
              <a:t>：</a:t>
            </a:r>
            <a:r>
              <a:rPr lang="en-US" altLang="zh-TW" sz="3600" dirty="0" err="1" smtClean="0"/>
              <a:t>shangitsai</a:t>
            </a:r>
            <a:endParaRPr lang="en-US" altLang="zh-TW" sz="3600" dirty="0" smtClean="0"/>
          </a:p>
          <a:p>
            <a:r>
              <a:rPr lang="zh-TW" altLang="en-US" sz="3600" smtClean="0"/>
              <a:t>臺灣手機：</a:t>
            </a:r>
            <a:r>
              <a:rPr lang="en-US" altLang="zh-TW" sz="3600" smtClean="0"/>
              <a:t>+</a:t>
            </a:r>
            <a:r>
              <a:rPr lang="en-US" altLang="zh-TW" sz="3600" dirty="0" smtClean="0"/>
              <a:t>886-933492155</a:t>
            </a:r>
          </a:p>
          <a:p>
            <a:r>
              <a:rPr lang="zh-TW" altLang="en-US" sz="3600" smtClean="0"/>
              <a:t>大陸手機：</a:t>
            </a:r>
            <a:r>
              <a:rPr lang="en-US" altLang="zh-TW" sz="3600" smtClean="0"/>
              <a:t>15001739969</a:t>
            </a:r>
            <a:endParaRPr lang="zh-TW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809</Words>
  <Application>Microsoft Office PowerPoint</Application>
  <PresentationFormat>如螢幕大小 (4:3)</PresentationFormat>
  <Paragraphs>189</Paragraphs>
  <Slides>15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預設簡報設計</vt:lpstr>
      <vt:lpstr>上億國際資源開發有限公司</vt:lpstr>
      <vt:lpstr>臺灣生產  最平價“_卻具備 ”專業級功能“的_多功能噴霧降溫、調濕系統 搭配環控植物工廠菇菌栽培-節能降溫&amp;加濕-低壓一流體微霧系統</vt:lpstr>
      <vt:lpstr>全國首家榮獲_東盟博覽會頒發農村先進適用技術暨高新技術展優秀參展項目獎，  節能減排、環保科技噴霧系列產項品獎項</vt:lpstr>
      <vt:lpstr>您就是守護地球的推手！使用本產品于氣冷式室外機，可減少耗電量約20%，冷房效果提升7%，大幅降低生產成本</vt:lpstr>
      <vt:lpstr>全方位多功能--各類菇種  均可使用 </vt:lpstr>
      <vt:lpstr>您就是守護地球的推手 &amp; 愛護人類健康做善業的舵手</vt:lpstr>
      <vt:lpstr>菇類-養菌、空調加濕栽培</vt:lpstr>
      <vt:lpstr>杏鮑菇_加濕</vt:lpstr>
      <vt:lpstr>環境控制_加濕、調濕</vt:lpstr>
      <vt:lpstr>溫度&amp; 濕度控制 </vt:lpstr>
      <vt:lpstr>濕度 </vt:lpstr>
      <vt:lpstr>風管出口空氣_加濕 </vt:lpstr>
      <vt:lpstr>投影片 13</vt:lpstr>
      <vt:lpstr>投影片 14</vt:lpstr>
      <vt:lpstr>投影片 15</vt:lpstr>
    </vt:vector>
  </TitlesOfParts>
  <Company>CMT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上億國際資源開發有限公司</dc:title>
  <dc:creator>GAME</dc:creator>
  <cp:lastModifiedBy>TSAI JOHNNY</cp:lastModifiedBy>
  <cp:revision>130</cp:revision>
  <dcterms:created xsi:type="dcterms:W3CDTF">2011-11-07T04:19:29Z</dcterms:created>
  <dcterms:modified xsi:type="dcterms:W3CDTF">2012-02-10T16:45:32Z</dcterms:modified>
</cp:coreProperties>
</file>