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2"/>
  </p:handout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99" autoAdjust="0"/>
    <p:restoredTop sz="94660"/>
  </p:normalViewPr>
  <p:slideViewPr>
    <p:cSldViewPr>
      <p:cViewPr varScale="1">
        <p:scale>
          <a:sx n="109" d="100"/>
          <a:sy n="109" d="100"/>
        </p:scale>
        <p:origin x="-167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2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8763B-4999-495C-B1F4-AD62C129299E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F3D40-9941-4E30-9F94-83022BE93D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zh-TW" altLang="en-US" dirty="0" smtClean="0"/>
              <a:t>按一下以編輯母片標題樣式</a:t>
            </a:r>
            <a:endParaRPr kumimoji="0" lang="en-US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dirty="0" smtClean="0"/>
              <a:t>按一下以編輯母片副標題樣式</a:t>
            </a:r>
            <a:endParaRPr kumimoji="0" lang="en-US" dirty="0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 smtClean="0"/>
              <a:t>第二層</a:t>
            </a:r>
          </a:p>
          <a:p>
            <a:pPr lvl="2" eaLnBrk="1" latinLnBrk="0" hangingPunct="1"/>
            <a:r>
              <a:rPr kumimoji="0" lang="zh-TW" altLang="en-US" dirty="0" smtClean="0"/>
              <a:t>第三層</a:t>
            </a:r>
          </a:p>
          <a:p>
            <a:pPr lvl="3" eaLnBrk="1" latinLnBrk="0" hangingPunct="1"/>
            <a:r>
              <a:rPr kumimoji="0" lang="zh-TW" altLang="en-US" dirty="0" smtClean="0"/>
              <a:t>第四層</a:t>
            </a:r>
          </a:p>
          <a:p>
            <a:pPr lvl="4" eaLnBrk="1" latinLnBrk="0" hangingPunct="1"/>
            <a:r>
              <a:rPr kumimoji="0" lang="zh-TW" altLang="en-US" dirty="0" smtClean="0"/>
              <a:t>第五層</a:t>
            </a:r>
            <a:endParaRPr kumimoji="0" lang="en-US" dirty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770E196-DE65-4BC0-9F42-79BA8CD18A57}" type="datetimeFigureOut">
              <a:rPr lang="zh-TW" altLang="en-US" smtClean="0"/>
              <a:t>2012/3/2</a:t>
            </a:fld>
            <a:endParaRPr lang="zh-TW" altLang="en-US" dirty="0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A3C2366-120A-4F5A-9E15-911A20CFB695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3" name="圖片 12" descr="logo拷貝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16429" t="19504" r="19286" b="22446"/>
          <a:stretch>
            <a:fillRect/>
          </a:stretch>
        </p:blipFill>
        <p:spPr>
          <a:xfrm>
            <a:off x="8100392" y="5897456"/>
            <a:ext cx="1017690" cy="91592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塗裝生產線工程實景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3600" dirty="0" smtClean="0"/>
              <a:t>2011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豪倫塗裝機械企業股份有限公司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天車軌道吊線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內容版面配置區 5" descr="20110306(001)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827584" y="1556792"/>
            <a:ext cx="3384376" cy="4608512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圖片 7" descr="P10904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3998" y="1556792"/>
            <a:ext cx="3402378" cy="460851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浸漬式前處理設備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內容版面配置區 3" descr="P109043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1173691" y="1600200"/>
            <a:ext cx="6034617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水切乾燥爐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內容版面配置區 3" descr="P10904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3691" y="1600200"/>
            <a:ext cx="6034617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液體塗裝室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內容版面配置區 3" descr="P10905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3394472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圖片 4" descr="P10905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628800"/>
            <a:ext cx="3381840" cy="450912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CRS</a:t>
            </a: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粉體塗裝室</a:t>
            </a:r>
            <a:r>
              <a:rPr lang="en-US" altLang="zh-TW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自動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圖片 4" descr="P11007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2204864"/>
            <a:ext cx="4536504" cy="340237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內容版面配置區 6" descr="P110078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639341"/>
            <a:ext cx="3394472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CRS</a:t>
            </a: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粉體塗裝室</a:t>
            </a:r>
            <a:r>
              <a:rPr lang="en-US" altLang="zh-TW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手動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圖片 5" descr="P11008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80795"/>
            <a:ext cx="3384376" cy="451250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內容版面配置區 7" descr="P109056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27984" y="1600200"/>
            <a:ext cx="3394472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烤漆乾燥爐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內容版面配置區 5" descr="P10906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996952"/>
            <a:ext cx="4262405" cy="3196804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圖片 6" descr="P11008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628800"/>
            <a:ext cx="4320480" cy="324036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懸吊輸送設備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內容版面配置區 5" descr="P110077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745480" y="1600200"/>
            <a:ext cx="3394472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圖片 6" descr="P1090628.JPG"/>
          <p:cNvPicPr>
            <a:picLocks noChangeAspect="1"/>
          </p:cNvPicPr>
          <p:nvPr/>
        </p:nvPicPr>
        <p:blipFill>
          <a:blip r:embed="rId3" cstate="print">
            <a:lum bright="-10000" contrast="10000"/>
          </a:blip>
          <a:stretch>
            <a:fillRect/>
          </a:stretch>
        </p:blipFill>
        <p:spPr>
          <a:xfrm>
            <a:off x="4502528" y="1600337"/>
            <a:ext cx="3381840" cy="450912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無塵室庫板隔間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內容版面配置區 3" descr="P10906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3691" y="1600200"/>
            <a:ext cx="6034617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科技">
  <a:themeElements>
    <a:clrScheme name="科技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科技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科技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411</TotalTime>
  <Words>56</Words>
  <Application>Microsoft Office PowerPoint</Application>
  <PresentationFormat>如螢幕大小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科技</vt:lpstr>
      <vt:lpstr>塗裝生產線工程實景 2011</vt:lpstr>
      <vt:lpstr>天車軌道吊線</vt:lpstr>
      <vt:lpstr>浸漬式前處理設備</vt:lpstr>
      <vt:lpstr>水切乾燥爐</vt:lpstr>
      <vt:lpstr>液體塗裝室</vt:lpstr>
      <vt:lpstr>CRS粉體塗裝室-自動</vt:lpstr>
      <vt:lpstr>CRS粉體塗裝室-手動</vt:lpstr>
      <vt:lpstr>烤漆乾燥爐</vt:lpstr>
      <vt:lpstr>懸吊輸送設備</vt:lpstr>
      <vt:lpstr>無塵室庫板隔間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塗裝生產線工程實績</dc:title>
  <dc:creator>User</dc:creator>
  <cp:lastModifiedBy>User</cp:lastModifiedBy>
  <cp:revision>14</cp:revision>
  <dcterms:created xsi:type="dcterms:W3CDTF">2012-03-02T00:40:24Z</dcterms:created>
  <dcterms:modified xsi:type="dcterms:W3CDTF">2012-03-02T07:31:33Z</dcterms:modified>
</cp:coreProperties>
</file>