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70" autoAdjust="0"/>
    <p:restoredTop sz="94660"/>
  </p:normalViewPr>
  <p:slideViewPr>
    <p:cSldViewPr>
      <p:cViewPr>
        <p:scale>
          <a:sx n="100" d="100"/>
          <a:sy n="100" d="100"/>
        </p:scale>
        <p:origin x="-55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DFCA2B-9AB0-4FE3-8F18-B03D12DE6C81}" type="datetimeFigureOut">
              <a:rPr lang="zh-TW" altLang="en-US" smtClean="0"/>
              <a:t>2009/8/31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4573A1-D8B1-4F3B-8746-107B03A4E60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573A1-D8B1-4F3B-8746-107B03A4E602}" type="slidenum">
              <a:rPr lang="zh-TW" altLang="en-US" smtClean="0"/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DEA-B2FB-472F-9D8D-0AD2A4512724}" type="datetimeFigureOut">
              <a:rPr lang="zh-TW" altLang="en-US" smtClean="0"/>
              <a:pPr/>
              <a:t>2009/8/31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FD3B7-F530-48D0-B350-C17FF2B956C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DEA-B2FB-472F-9D8D-0AD2A4512724}" type="datetimeFigureOut">
              <a:rPr lang="zh-TW" altLang="en-US" smtClean="0"/>
              <a:pPr/>
              <a:t>2009/8/31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FD3B7-F530-48D0-B350-C17FF2B956C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DEA-B2FB-472F-9D8D-0AD2A4512724}" type="datetimeFigureOut">
              <a:rPr lang="zh-TW" altLang="en-US" smtClean="0"/>
              <a:pPr/>
              <a:t>2009/8/31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FD3B7-F530-48D0-B350-C17FF2B956C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DEA-B2FB-472F-9D8D-0AD2A4512724}" type="datetimeFigureOut">
              <a:rPr lang="zh-TW" altLang="en-US" smtClean="0"/>
              <a:pPr/>
              <a:t>2009/8/31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FD3B7-F530-48D0-B350-C17FF2B956C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DEA-B2FB-472F-9D8D-0AD2A4512724}" type="datetimeFigureOut">
              <a:rPr lang="zh-TW" altLang="en-US" smtClean="0"/>
              <a:pPr/>
              <a:t>2009/8/31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FD3B7-F530-48D0-B350-C17FF2B956C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DEA-B2FB-472F-9D8D-0AD2A4512724}" type="datetimeFigureOut">
              <a:rPr lang="zh-TW" altLang="en-US" smtClean="0"/>
              <a:pPr/>
              <a:t>2009/8/31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FD3B7-F530-48D0-B350-C17FF2B956C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DEA-B2FB-472F-9D8D-0AD2A4512724}" type="datetimeFigureOut">
              <a:rPr lang="zh-TW" altLang="en-US" smtClean="0"/>
              <a:pPr/>
              <a:t>2009/8/31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FD3B7-F530-48D0-B350-C17FF2B956C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DEA-B2FB-472F-9D8D-0AD2A4512724}" type="datetimeFigureOut">
              <a:rPr lang="zh-TW" altLang="en-US" smtClean="0"/>
              <a:pPr/>
              <a:t>2009/8/31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FD3B7-F530-48D0-B350-C17FF2B956C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DEA-B2FB-472F-9D8D-0AD2A4512724}" type="datetimeFigureOut">
              <a:rPr lang="zh-TW" altLang="en-US" smtClean="0"/>
              <a:pPr/>
              <a:t>2009/8/31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FD3B7-F530-48D0-B350-C17FF2B956C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DEA-B2FB-472F-9D8D-0AD2A4512724}" type="datetimeFigureOut">
              <a:rPr lang="zh-TW" altLang="en-US" smtClean="0"/>
              <a:pPr/>
              <a:t>2009/8/31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FD3B7-F530-48D0-B350-C17FF2B956C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DEA-B2FB-472F-9D8D-0AD2A4512724}" type="datetimeFigureOut">
              <a:rPr lang="zh-TW" altLang="en-US" smtClean="0"/>
              <a:pPr/>
              <a:t>2009/8/31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FD3B7-F530-48D0-B350-C17FF2B956C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A6DEA-B2FB-472F-9D8D-0AD2A4512724}" type="datetimeFigureOut">
              <a:rPr lang="zh-TW" altLang="en-US" smtClean="0"/>
              <a:pPr/>
              <a:t>2009/8/31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FD3B7-F530-48D0-B350-C17FF2B956C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JP1000[1]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868478" cy="6858000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5000628" y="214291"/>
            <a:ext cx="400052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MODEL NO. JP 1000 </a:t>
            </a:r>
          </a:p>
          <a:p>
            <a:r>
              <a:rPr lang="en-US" altLang="zh-TW" dirty="0" smtClean="0"/>
              <a:t>BIGGER MIX -- JUICE SQUEEZER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Feature:  </a:t>
            </a:r>
          </a:p>
          <a:p>
            <a:pPr marL="342900" indent="-342900">
              <a:buAutoNum type="arabicPeriod"/>
            </a:pPr>
            <a:r>
              <a:rPr lang="en-US" altLang="zh-TW" dirty="0" smtClean="0"/>
              <a:t>For Production system, easy for operation and efficient . </a:t>
            </a:r>
          </a:p>
          <a:p>
            <a:pPr marL="342900" indent="-342900">
              <a:buAutoNum type="arabicPeriod"/>
            </a:pPr>
            <a:r>
              <a:rPr lang="en-US" altLang="zh-TW" dirty="0" smtClean="0"/>
              <a:t>Main Frame is made by stainless, easy for clearness and maintain. It will reduce defect rate. </a:t>
            </a:r>
            <a:endParaRPr lang="en-US" altLang="zh-TW" dirty="0" smtClean="0"/>
          </a:p>
          <a:p>
            <a:pPr marL="342900" indent="-342900">
              <a:buAutoNum type="arabicPeriod"/>
            </a:pPr>
            <a:r>
              <a:rPr lang="en-US" dirty="0" smtClean="0"/>
              <a:t>Usage Range: </a:t>
            </a:r>
            <a:r>
              <a:rPr lang="en-US" dirty="0" smtClean="0"/>
              <a:t>Orange, </a:t>
            </a:r>
            <a:r>
              <a:rPr lang="en-US" dirty="0" smtClean="0"/>
              <a:t>Lemon  </a:t>
            </a:r>
            <a:r>
              <a:rPr lang="en-US" dirty="0" smtClean="0"/>
              <a:t>and Kumquat. </a:t>
            </a:r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5000628" y="3429000"/>
            <a:ext cx="400052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Spec. </a:t>
            </a:r>
          </a:p>
          <a:p>
            <a:r>
              <a:rPr lang="en-US" altLang="zh-TW" dirty="0" smtClean="0"/>
              <a:t>Model No. JP1000</a:t>
            </a:r>
          </a:p>
          <a:p>
            <a:r>
              <a:rPr lang="en-US" altLang="zh-TW" dirty="0" smtClean="0"/>
              <a:t>Dimension: 95 x 78 x 130cm (H)</a:t>
            </a:r>
          </a:p>
          <a:p>
            <a:r>
              <a:rPr lang="en-US" dirty="0" smtClean="0"/>
              <a:t>Horsepower: 2.0HP</a:t>
            </a:r>
          </a:p>
          <a:p>
            <a:r>
              <a:rPr lang="en-US" dirty="0" smtClean="0"/>
              <a:t>Power supply: </a:t>
            </a:r>
            <a:r>
              <a:rPr lang="en-US" dirty="0" smtClean="0"/>
              <a:t>220V</a:t>
            </a:r>
          </a:p>
          <a:p>
            <a:pPr lvl="0"/>
            <a:r>
              <a:rPr lang="en-US" dirty="0" smtClean="0"/>
              <a:t>Hertz: </a:t>
            </a:r>
            <a:r>
              <a:rPr lang="en-US" dirty="0" smtClean="0"/>
              <a:t>60</a:t>
            </a:r>
            <a:endParaRPr lang="zh-TW" altLang="en-US" dirty="0" smtClean="0"/>
          </a:p>
          <a:p>
            <a:r>
              <a:rPr lang="en-US" dirty="0" smtClean="0"/>
              <a:t>Product Weight: </a:t>
            </a:r>
            <a:r>
              <a:rPr lang="en-US" dirty="0" smtClean="0"/>
              <a:t>200Kg </a:t>
            </a:r>
          </a:p>
          <a:p>
            <a:r>
              <a:rPr lang="en-US" dirty="0" smtClean="0"/>
              <a:t>Output: 1200KG / per hour</a:t>
            </a:r>
            <a:endParaRPr lang="zh-TW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87</Words>
  <Application>Microsoft Office PowerPoint</Application>
  <PresentationFormat>如螢幕大小 (4:3)</PresentationFormat>
  <Paragraphs>16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投影片 1</vt:lpstr>
    </vt:vector>
  </TitlesOfParts>
  <Company>JASON_XP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JASON</dc:creator>
  <cp:lastModifiedBy>JASON</cp:lastModifiedBy>
  <cp:revision>14</cp:revision>
  <dcterms:created xsi:type="dcterms:W3CDTF">2009-08-26T14:38:39Z</dcterms:created>
  <dcterms:modified xsi:type="dcterms:W3CDTF">2009-08-31T09:00:00Z</dcterms:modified>
</cp:coreProperties>
</file>