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3DB7-83AB-44A3-8F9E-1F4258C75A38}" type="datetimeFigureOut">
              <a:rPr lang="zh-TW" altLang="en-US" smtClean="0"/>
              <a:pPr/>
              <a:t>2013/11/30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5D74-792E-4442-AB9D-2CACE4DC9C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3DB7-83AB-44A3-8F9E-1F4258C75A38}" type="datetimeFigureOut">
              <a:rPr lang="zh-TW" altLang="en-US" smtClean="0"/>
              <a:pPr/>
              <a:t>2013/11/30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5D74-792E-4442-AB9D-2CACE4DC9C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3DB7-83AB-44A3-8F9E-1F4258C75A38}" type="datetimeFigureOut">
              <a:rPr lang="zh-TW" altLang="en-US" smtClean="0"/>
              <a:pPr/>
              <a:t>2013/11/30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5D74-792E-4442-AB9D-2CACE4DC9C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3DB7-83AB-44A3-8F9E-1F4258C75A38}" type="datetimeFigureOut">
              <a:rPr lang="zh-TW" altLang="en-US" smtClean="0"/>
              <a:pPr/>
              <a:t>2013/11/30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5D74-792E-4442-AB9D-2CACE4DC9C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3DB7-83AB-44A3-8F9E-1F4258C75A38}" type="datetimeFigureOut">
              <a:rPr lang="zh-TW" altLang="en-US" smtClean="0"/>
              <a:pPr/>
              <a:t>2013/11/30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5D74-792E-4442-AB9D-2CACE4DC9C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3DB7-83AB-44A3-8F9E-1F4258C75A38}" type="datetimeFigureOut">
              <a:rPr lang="zh-TW" altLang="en-US" smtClean="0"/>
              <a:pPr/>
              <a:t>2013/11/30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5D74-792E-4442-AB9D-2CACE4DC9C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3DB7-83AB-44A3-8F9E-1F4258C75A38}" type="datetimeFigureOut">
              <a:rPr lang="zh-TW" altLang="en-US" smtClean="0"/>
              <a:pPr/>
              <a:t>2013/11/30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5D74-792E-4442-AB9D-2CACE4DC9C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3DB7-83AB-44A3-8F9E-1F4258C75A38}" type="datetimeFigureOut">
              <a:rPr lang="zh-TW" altLang="en-US" smtClean="0"/>
              <a:pPr/>
              <a:t>2013/11/30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5D74-792E-4442-AB9D-2CACE4DC9C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3DB7-83AB-44A3-8F9E-1F4258C75A38}" type="datetimeFigureOut">
              <a:rPr lang="zh-TW" altLang="en-US" smtClean="0"/>
              <a:pPr/>
              <a:t>2013/11/30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5D74-792E-4442-AB9D-2CACE4DC9C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3DB7-83AB-44A3-8F9E-1F4258C75A38}" type="datetimeFigureOut">
              <a:rPr lang="zh-TW" altLang="en-US" smtClean="0"/>
              <a:pPr/>
              <a:t>2013/11/30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5D74-792E-4442-AB9D-2CACE4DC9C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3DB7-83AB-44A3-8F9E-1F4258C75A38}" type="datetimeFigureOut">
              <a:rPr lang="zh-TW" altLang="en-US" smtClean="0"/>
              <a:pPr/>
              <a:t>2013/11/30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5D74-792E-4442-AB9D-2CACE4DC9C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83DB7-83AB-44A3-8F9E-1F4258C75A38}" type="datetimeFigureOut">
              <a:rPr lang="zh-TW" altLang="en-US" smtClean="0"/>
              <a:pPr/>
              <a:t>2013/11/30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75D74-792E-4442-AB9D-2CACE4DC9C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85918" y="2071678"/>
            <a:ext cx="5286412" cy="9286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" name="直線接點 5"/>
          <p:cNvCxnSpPr>
            <a:stCxn id="4" idx="1"/>
            <a:endCxn id="4" idx="3"/>
          </p:cNvCxnSpPr>
          <p:nvPr/>
        </p:nvCxnSpPr>
        <p:spPr>
          <a:xfrm rot="10800000" flipH="1">
            <a:off x="1785918" y="2536025"/>
            <a:ext cx="528641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1785918" y="2714620"/>
            <a:ext cx="528641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等腰三角形 11"/>
          <p:cNvSpPr/>
          <p:nvPr/>
        </p:nvSpPr>
        <p:spPr>
          <a:xfrm>
            <a:off x="1928794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等腰三角形 12"/>
          <p:cNvSpPr/>
          <p:nvPr/>
        </p:nvSpPr>
        <p:spPr>
          <a:xfrm>
            <a:off x="2000232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等腰三角形 14"/>
          <p:cNvSpPr/>
          <p:nvPr/>
        </p:nvSpPr>
        <p:spPr>
          <a:xfrm>
            <a:off x="2097389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等腰三角形 15"/>
          <p:cNvSpPr/>
          <p:nvPr/>
        </p:nvSpPr>
        <p:spPr>
          <a:xfrm>
            <a:off x="2071670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等腰三角形 16"/>
          <p:cNvSpPr/>
          <p:nvPr/>
        </p:nvSpPr>
        <p:spPr>
          <a:xfrm>
            <a:off x="2168827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等腰三角形 17"/>
          <p:cNvSpPr/>
          <p:nvPr/>
        </p:nvSpPr>
        <p:spPr>
          <a:xfrm>
            <a:off x="2240265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等腰三角形 18"/>
          <p:cNvSpPr/>
          <p:nvPr/>
        </p:nvSpPr>
        <p:spPr>
          <a:xfrm>
            <a:off x="2311703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等腰三角形 19"/>
          <p:cNvSpPr/>
          <p:nvPr/>
        </p:nvSpPr>
        <p:spPr>
          <a:xfrm>
            <a:off x="2383141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等腰三角形 20"/>
          <p:cNvSpPr/>
          <p:nvPr/>
        </p:nvSpPr>
        <p:spPr>
          <a:xfrm>
            <a:off x="2454579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等腰三角形 21"/>
          <p:cNvSpPr/>
          <p:nvPr/>
        </p:nvSpPr>
        <p:spPr>
          <a:xfrm>
            <a:off x="2526017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等腰三角形 22"/>
          <p:cNvSpPr/>
          <p:nvPr/>
        </p:nvSpPr>
        <p:spPr>
          <a:xfrm>
            <a:off x="2571736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等腰三角形 23"/>
          <p:cNvSpPr/>
          <p:nvPr/>
        </p:nvSpPr>
        <p:spPr>
          <a:xfrm>
            <a:off x="2643174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等腰三角形 24"/>
          <p:cNvSpPr/>
          <p:nvPr/>
        </p:nvSpPr>
        <p:spPr>
          <a:xfrm>
            <a:off x="2714612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等腰三角形 25"/>
          <p:cNvSpPr/>
          <p:nvPr/>
        </p:nvSpPr>
        <p:spPr>
          <a:xfrm>
            <a:off x="2786050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等腰三角形 26"/>
          <p:cNvSpPr/>
          <p:nvPr/>
        </p:nvSpPr>
        <p:spPr>
          <a:xfrm>
            <a:off x="2857488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等腰三角形 27"/>
          <p:cNvSpPr/>
          <p:nvPr/>
        </p:nvSpPr>
        <p:spPr>
          <a:xfrm>
            <a:off x="2928926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等腰三角形 28"/>
          <p:cNvSpPr/>
          <p:nvPr/>
        </p:nvSpPr>
        <p:spPr>
          <a:xfrm>
            <a:off x="3026083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等腰三角形 29"/>
          <p:cNvSpPr/>
          <p:nvPr/>
        </p:nvSpPr>
        <p:spPr>
          <a:xfrm>
            <a:off x="3097521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等腰三角形 30"/>
          <p:cNvSpPr/>
          <p:nvPr/>
        </p:nvSpPr>
        <p:spPr>
          <a:xfrm>
            <a:off x="3240397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等腰三角形 31"/>
          <p:cNvSpPr/>
          <p:nvPr/>
        </p:nvSpPr>
        <p:spPr>
          <a:xfrm>
            <a:off x="3168959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等腰三角形 32"/>
          <p:cNvSpPr/>
          <p:nvPr/>
        </p:nvSpPr>
        <p:spPr>
          <a:xfrm>
            <a:off x="3286116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等腰三角形 33"/>
          <p:cNvSpPr/>
          <p:nvPr/>
        </p:nvSpPr>
        <p:spPr>
          <a:xfrm>
            <a:off x="3357554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等腰三角形 34"/>
          <p:cNvSpPr/>
          <p:nvPr/>
        </p:nvSpPr>
        <p:spPr>
          <a:xfrm>
            <a:off x="1785918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等腰三角形 35"/>
          <p:cNvSpPr/>
          <p:nvPr/>
        </p:nvSpPr>
        <p:spPr>
          <a:xfrm>
            <a:off x="1857356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等腰三角形 36"/>
          <p:cNvSpPr/>
          <p:nvPr/>
        </p:nvSpPr>
        <p:spPr>
          <a:xfrm>
            <a:off x="3571868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等腰三角形 37"/>
          <p:cNvSpPr/>
          <p:nvPr/>
        </p:nvSpPr>
        <p:spPr>
          <a:xfrm>
            <a:off x="3643306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等腰三角形 38"/>
          <p:cNvSpPr/>
          <p:nvPr/>
        </p:nvSpPr>
        <p:spPr>
          <a:xfrm>
            <a:off x="3740463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等腰三角形 39"/>
          <p:cNvSpPr/>
          <p:nvPr/>
        </p:nvSpPr>
        <p:spPr>
          <a:xfrm>
            <a:off x="3714744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等腰三角形 40"/>
          <p:cNvSpPr/>
          <p:nvPr/>
        </p:nvSpPr>
        <p:spPr>
          <a:xfrm>
            <a:off x="3811901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等腰三角形 41"/>
          <p:cNvSpPr/>
          <p:nvPr/>
        </p:nvSpPr>
        <p:spPr>
          <a:xfrm>
            <a:off x="3883339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等腰三角形 42"/>
          <p:cNvSpPr/>
          <p:nvPr/>
        </p:nvSpPr>
        <p:spPr>
          <a:xfrm>
            <a:off x="3954777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等腰三角形 43"/>
          <p:cNvSpPr/>
          <p:nvPr/>
        </p:nvSpPr>
        <p:spPr>
          <a:xfrm>
            <a:off x="4026215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等腰三角形 44"/>
          <p:cNvSpPr/>
          <p:nvPr/>
        </p:nvSpPr>
        <p:spPr>
          <a:xfrm>
            <a:off x="4097653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等腰三角形 45"/>
          <p:cNvSpPr/>
          <p:nvPr/>
        </p:nvSpPr>
        <p:spPr>
          <a:xfrm>
            <a:off x="4169091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等腰三角形 46"/>
          <p:cNvSpPr/>
          <p:nvPr/>
        </p:nvSpPr>
        <p:spPr>
          <a:xfrm>
            <a:off x="4214810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等腰三角形 47"/>
          <p:cNvSpPr/>
          <p:nvPr/>
        </p:nvSpPr>
        <p:spPr>
          <a:xfrm>
            <a:off x="4286248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等腰三角形 48"/>
          <p:cNvSpPr/>
          <p:nvPr/>
        </p:nvSpPr>
        <p:spPr>
          <a:xfrm>
            <a:off x="4357686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等腰三角形 49"/>
          <p:cNvSpPr/>
          <p:nvPr/>
        </p:nvSpPr>
        <p:spPr>
          <a:xfrm>
            <a:off x="4429124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等腰三角形 50"/>
          <p:cNvSpPr/>
          <p:nvPr/>
        </p:nvSpPr>
        <p:spPr>
          <a:xfrm>
            <a:off x="4500562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2" name="等腰三角形 51"/>
          <p:cNvSpPr/>
          <p:nvPr/>
        </p:nvSpPr>
        <p:spPr>
          <a:xfrm>
            <a:off x="4572000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3" name="等腰三角形 52"/>
          <p:cNvSpPr/>
          <p:nvPr/>
        </p:nvSpPr>
        <p:spPr>
          <a:xfrm>
            <a:off x="4669157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等腰三角形 53"/>
          <p:cNvSpPr/>
          <p:nvPr/>
        </p:nvSpPr>
        <p:spPr>
          <a:xfrm>
            <a:off x="4740595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等腰三角形 54"/>
          <p:cNvSpPr/>
          <p:nvPr/>
        </p:nvSpPr>
        <p:spPr>
          <a:xfrm>
            <a:off x="4883471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等腰三角形 55"/>
          <p:cNvSpPr/>
          <p:nvPr/>
        </p:nvSpPr>
        <p:spPr>
          <a:xfrm>
            <a:off x="4812033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7" name="等腰三角形 56"/>
          <p:cNvSpPr/>
          <p:nvPr/>
        </p:nvSpPr>
        <p:spPr>
          <a:xfrm>
            <a:off x="4929190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8" name="等腰三角形 57"/>
          <p:cNvSpPr/>
          <p:nvPr/>
        </p:nvSpPr>
        <p:spPr>
          <a:xfrm>
            <a:off x="5000628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等腰三角形 58"/>
          <p:cNvSpPr/>
          <p:nvPr/>
        </p:nvSpPr>
        <p:spPr>
          <a:xfrm>
            <a:off x="3428992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等腰三角形 59"/>
          <p:cNvSpPr/>
          <p:nvPr/>
        </p:nvSpPr>
        <p:spPr>
          <a:xfrm>
            <a:off x="3500430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" name="等腰三角形 60"/>
          <p:cNvSpPr/>
          <p:nvPr/>
        </p:nvSpPr>
        <p:spPr>
          <a:xfrm>
            <a:off x="5214942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等腰三角形 61"/>
          <p:cNvSpPr/>
          <p:nvPr/>
        </p:nvSpPr>
        <p:spPr>
          <a:xfrm>
            <a:off x="5286380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3" name="等腰三角形 62"/>
          <p:cNvSpPr/>
          <p:nvPr/>
        </p:nvSpPr>
        <p:spPr>
          <a:xfrm>
            <a:off x="5383537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4" name="等腰三角形 63"/>
          <p:cNvSpPr/>
          <p:nvPr/>
        </p:nvSpPr>
        <p:spPr>
          <a:xfrm>
            <a:off x="5357818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等腰三角形 64"/>
          <p:cNvSpPr/>
          <p:nvPr/>
        </p:nvSpPr>
        <p:spPr>
          <a:xfrm>
            <a:off x="5454975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6" name="等腰三角形 65"/>
          <p:cNvSpPr/>
          <p:nvPr/>
        </p:nvSpPr>
        <p:spPr>
          <a:xfrm>
            <a:off x="5526413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7" name="等腰三角形 66"/>
          <p:cNvSpPr/>
          <p:nvPr/>
        </p:nvSpPr>
        <p:spPr>
          <a:xfrm>
            <a:off x="5597851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8" name="等腰三角形 67"/>
          <p:cNvSpPr/>
          <p:nvPr/>
        </p:nvSpPr>
        <p:spPr>
          <a:xfrm>
            <a:off x="5669289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9" name="等腰三角形 68"/>
          <p:cNvSpPr/>
          <p:nvPr/>
        </p:nvSpPr>
        <p:spPr>
          <a:xfrm>
            <a:off x="5740727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0" name="等腰三角形 69"/>
          <p:cNvSpPr/>
          <p:nvPr/>
        </p:nvSpPr>
        <p:spPr>
          <a:xfrm>
            <a:off x="5812165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1" name="等腰三角形 70"/>
          <p:cNvSpPr/>
          <p:nvPr/>
        </p:nvSpPr>
        <p:spPr>
          <a:xfrm>
            <a:off x="5857884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2" name="等腰三角形 71"/>
          <p:cNvSpPr/>
          <p:nvPr/>
        </p:nvSpPr>
        <p:spPr>
          <a:xfrm>
            <a:off x="5929322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3" name="等腰三角形 72"/>
          <p:cNvSpPr/>
          <p:nvPr/>
        </p:nvSpPr>
        <p:spPr>
          <a:xfrm>
            <a:off x="6000760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等腰三角形 73"/>
          <p:cNvSpPr/>
          <p:nvPr/>
        </p:nvSpPr>
        <p:spPr>
          <a:xfrm>
            <a:off x="6072198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5" name="等腰三角形 74"/>
          <p:cNvSpPr/>
          <p:nvPr/>
        </p:nvSpPr>
        <p:spPr>
          <a:xfrm>
            <a:off x="6143636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6" name="等腰三角形 75"/>
          <p:cNvSpPr/>
          <p:nvPr/>
        </p:nvSpPr>
        <p:spPr>
          <a:xfrm>
            <a:off x="6215074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7" name="等腰三角形 76"/>
          <p:cNvSpPr/>
          <p:nvPr/>
        </p:nvSpPr>
        <p:spPr>
          <a:xfrm>
            <a:off x="6312231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8" name="等腰三角形 77"/>
          <p:cNvSpPr/>
          <p:nvPr/>
        </p:nvSpPr>
        <p:spPr>
          <a:xfrm>
            <a:off x="6383669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9" name="等腰三角形 78"/>
          <p:cNvSpPr/>
          <p:nvPr/>
        </p:nvSpPr>
        <p:spPr>
          <a:xfrm>
            <a:off x="6526545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0" name="等腰三角形 79"/>
          <p:cNvSpPr/>
          <p:nvPr/>
        </p:nvSpPr>
        <p:spPr>
          <a:xfrm>
            <a:off x="6455107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等腰三角形 80"/>
          <p:cNvSpPr/>
          <p:nvPr/>
        </p:nvSpPr>
        <p:spPr>
          <a:xfrm>
            <a:off x="6572264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2" name="等腰三角形 81"/>
          <p:cNvSpPr/>
          <p:nvPr/>
        </p:nvSpPr>
        <p:spPr>
          <a:xfrm>
            <a:off x="6643702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3" name="等腰三角形 82"/>
          <p:cNvSpPr/>
          <p:nvPr/>
        </p:nvSpPr>
        <p:spPr>
          <a:xfrm>
            <a:off x="5072066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4" name="等腰三角形 83"/>
          <p:cNvSpPr/>
          <p:nvPr/>
        </p:nvSpPr>
        <p:spPr>
          <a:xfrm>
            <a:off x="5143504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5" name="等腰三角形 84"/>
          <p:cNvSpPr/>
          <p:nvPr/>
        </p:nvSpPr>
        <p:spPr>
          <a:xfrm>
            <a:off x="6715140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6" name="等腰三角形 85"/>
          <p:cNvSpPr/>
          <p:nvPr/>
        </p:nvSpPr>
        <p:spPr>
          <a:xfrm>
            <a:off x="6786578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7" name="等腰三角形 86"/>
          <p:cNvSpPr/>
          <p:nvPr/>
        </p:nvSpPr>
        <p:spPr>
          <a:xfrm>
            <a:off x="6883735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8" name="等腰三角形 87"/>
          <p:cNvSpPr/>
          <p:nvPr/>
        </p:nvSpPr>
        <p:spPr>
          <a:xfrm>
            <a:off x="6955173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9" name="等腰三角形 88"/>
          <p:cNvSpPr/>
          <p:nvPr/>
        </p:nvSpPr>
        <p:spPr>
          <a:xfrm>
            <a:off x="7026611" y="2071678"/>
            <a:ext cx="45719" cy="5000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0" name="橢圓 89"/>
          <p:cNvSpPr/>
          <p:nvPr/>
        </p:nvSpPr>
        <p:spPr>
          <a:xfrm>
            <a:off x="1857356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1" name="橢圓 90"/>
          <p:cNvSpPr/>
          <p:nvPr/>
        </p:nvSpPr>
        <p:spPr>
          <a:xfrm>
            <a:off x="2009756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2" name="橢圓 91"/>
          <p:cNvSpPr/>
          <p:nvPr/>
        </p:nvSpPr>
        <p:spPr>
          <a:xfrm>
            <a:off x="1928794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3" name="橢圓 92"/>
          <p:cNvSpPr/>
          <p:nvPr/>
        </p:nvSpPr>
        <p:spPr>
          <a:xfrm>
            <a:off x="2071670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4" name="橢圓 93"/>
          <p:cNvSpPr/>
          <p:nvPr/>
        </p:nvSpPr>
        <p:spPr>
          <a:xfrm>
            <a:off x="2143108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5" name="橢圓 94"/>
          <p:cNvSpPr/>
          <p:nvPr/>
        </p:nvSpPr>
        <p:spPr>
          <a:xfrm>
            <a:off x="2285984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6" name="橢圓 95"/>
          <p:cNvSpPr/>
          <p:nvPr/>
        </p:nvSpPr>
        <p:spPr>
          <a:xfrm>
            <a:off x="2285984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7" name="橢圓 96"/>
          <p:cNvSpPr/>
          <p:nvPr/>
        </p:nvSpPr>
        <p:spPr>
          <a:xfrm>
            <a:off x="2438384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8" name="橢圓 97"/>
          <p:cNvSpPr/>
          <p:nvPr/>
        </p:nvSpPr>
        <p:spPr>
          <a:xfrm>
            <a:off x="2357422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9" name="橢圓 98"/>
          <p:cNvSpPr/>
          <p:nvPr/>
        </p:nvSpPr>
        <p:spPr>
          <a:xfrm>
            <a:off x="2500298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0" name="橢圓 99"/>
          <p:cNvSpPr/>
          <p:nvPr/>
        </p:nvSpPr>
        <p:spPr>
          <a:xfrm>
            <a:off x="2571736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1" name="橢圓 100"/>
          <p:cNvSpPr/>
          <p:nvPr/>
        </p:nvSpPr>
        <p:spPr>
          <a:xfrm>
            <a:off x="2714612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2" name="橢圓 101"/>
          <p:cNvSpPr/>
          <p:nvPr/>
        </p:nvSpPr>
        <p:spPr>
          <a:xfrm>
            <a:off x="2857488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3" name="橢圓 102"/>
          <p:cNvSpPr/>
          <p:nvPr/>
        </p:nvSpPr>
        <p:spPr>
          <a:xfrm>
            <a:off x="3009888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4" name="橢圓 103"/>
          <p:cNvSpPr/>
          <p:nvPr/>
        </p:nvSpPr>
        <p:spPr>
          <a:xfrm>
            <a:off x="2928926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5" name="橢圓 104"/>
          <p:cNvSpPr/>
          <p:nvPr/>
        </p:nvSpPr>
        <p:spPr>
          <a:xfrm>
            <a:off x="3071802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6" name="橢圓 105"/>
          <p:cNvSpPr/>
          <p:nvPr/>
        </p:nvSpPr>
        <p:spPr>
          <a:xfrm>
            <a:off x="3143240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7" name="橢圓 106"/>
          <p:cNvSpPr/>
          <p:nvPr/>
        </p:nvSpPr>
        <p:spPr>
          <a:xfrm>
            <a:off x="3286116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8" name="橢圓 107"/>
          <p:cNvSpPr/>
          <p:nvPr/>
        </p:nvSpPr>
        <p:spPr>
          <a:xfrm>
            <a:off x="3357554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9" name="橢圓 108"/>
          <p:cNvSpPr/>
          <p:nvPr/>
        </p:nvSpPr>
        <p:spPr>
          <a:xfrm>
            <a:off x="3509954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0" name="橢圓 109"/>
          <p:cNvSpPr/>
          <p:nvPr/>
        </p:nvSpPr>
        <p:spPr>
          <a:xfrm>
            <a:off x="3428992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1" name="橢圓 110"/>
          <p:cNvSpPr/>
          <p:nvPr/>
        </p:nvSpPr>
        <p:spPr>
          <a:xfrm>
            <a:off x="3571868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2" name="橢圓 111"/>
          <p:cNvSpPr/>
          <p:nvPr/>
        </p:nvSpPr>
        <p:spPr>
          <a:xfrm>
            <a:off x="3643306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3" name="橢圓 112"/>
          <p:cNvSpPr/>
          <p:nvPr/>
        </p:nvSpPr>
        <p:spPr>
          <a:xfrm>
            <a:off x="3786182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4" name="橢圓 113"/>
          <p:cNvSpPr/>
          <p:nvPr/>
        </p:nvSpPr>
        <p:spPr>
          <a:xfrm>
            <a:off x="3857620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5" name="橢圓 114"/>
          <p:cNvSpPr/>
          <p:nvPr/>
        </p:nvSpPr>
        <p:spPr>
          <a:xfrm>
            <a:off x="4010020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6" name="橢圓 115"/>
          <p:cNvSpPr/>
          <p:nvPr/>
        </p:nvSpPr>
        <p:spPr>
          <a:xfrm>
            <a:off x="3929058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7" name="橢圓 116"/>
          <p:cNvSpPr/>
          <p:nvPr/>
        </p:nvSpPr>
        <p:spPr>
          <a:xfrm>
            <a:off x="4071934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8" name="橢圓 117"/>
          <p:cNvSpPr/>
          <p:nvPr/>
        </p:nvSpPr>
        <p:spPr>
          <a:xfrm>
            <a:off x="4143372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9" name="橢圓 118"/>
          <p:cNvSpPr/>
          <p:nvPr/>
        </p:nvSpPr>
        <p:spPr>
          <a:xfrm>
            <a:off x="4286248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0" name="橢圓 119"/>
          <p:cNvSpPr/>
          <p:nvPr/>
        </p:nvSpPr>
        <p:spPr>
          <a:xfrm>
            <a:off x="4286248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1" name="橢圓 120"/>
          <p:cNvSpPr/>
          <p:nvPr/>
        </p:nvSpPr>
        <p:spPr>
          <a:xfrm>
            <a:off x="4438648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2" name="橢圓 121"/>
          <p:cNvSpPr/>
          <p:nvPr/>
        </p:nvSpPr>
        <p:spPr>
          <a:xfrm>
            <a:off x="4357686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3" name="橢圓 122"/>
          <p:cNvSpPr/>
          <p:nvPr/>
        </p:nvSpPr>
        <p:spPr>
          <a:xfrm>
            <a:off x="4500562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4" name="橢圓 123"/>
          <p:cNvSpPr/>
          <p:nvPr/>
        </p:nvSpPr>
        <p:spPr>
          <a:xfrm>
            <a:off x="4572000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5" name="橢圓 124"/>
          <p:cNvSpPr/>
          <p:nvPr/>
        </p:nvSpPr>
        <p:spPr>
          <a:xfrm>
            <a:off x="4714876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6" name="橢圓 125"/>
          <p:cNvSpPr/>
          <p:nvPr/>
        </p:nvSpPr>
        <p:spPr>
          <a:xfrm>
            <a:off x="4714876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7" name="橢圓 126"/>
          <p:cNvSpPr/>
          <p:nvPr/>
        </p:nvSpPr>
        <p:spPr>
          <a:xfrm>
            <a:off x="4867276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8" name="橢圓 127"/>
          <p:cNvSpPr/>
          <p:nvPr/>
        </p:nvSpPr>
        <p:spPr>
          <a:xfrm>
            <a:off x="4786314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9" name="橢圓 128"/>
          <p:cNvSpPr/>
          <p:nvPr/>
        </p:nvSpPr>
        <p:spPr>
          <a:xfrm>
            <a:off x="4929190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0" name="橢圓 129"/>
          <p:cNvSpPr/>
          <p:nvPr/>
        </p:nvSpPr>
        <p:spPr>
          <a:xfrm>
            <a:off x="5000628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1" name="橢圓 130"/>
          <p:cNvSpPr/>
          <p:nvPr/>
        </p:nvSpPr>
        <p:spPr>
          <a:xfrm>
            <a:off x="5143504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2" name="橢圓 131"/>
          <p:cNvSpPr/>
          <p:nvPr/>
        </p:nvSpPr>
        <p:spPr>
          <a:xfrm>
            <a:off x="5286380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3" name="橢圓 132"/>
          <p:cNvSpPr/>
          <p:nvPr/>
        </p:nvSpPr>
        <p:spPr>
          <a:xfrm>
            <a:off x="5438780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4" name="橢圓 133"/>
          <p:cNvSpPr/>
          <p:nvPr/>
        </p:nvSpPr>
        <p:spPr>
          <a:xfrm>
            <a:off x="5357818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5" name="橢圓 134"/>
          <p:cNvSpPr/>
          <p:nvPr/>
        </p:nvSpPr>
        <p:spPr>
          <a:xfrm>
            <a:off x="5500694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6" name="橢圓 135"/>
          <p:cNvSpPr/>
          <p:nvPr/>
        </p:nvSpPr>
        <p:spPr>
          <a:xfrm>
            <a:off x="5572132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7" name="橢圓 136"/>
          <p:cNvSpPr/>
          <p:nvPr/>
        </p:nvSpPr>
        <p:spPr>
          <a:xfrm>
            <a:off x="5715008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8" name="橢圓 137"/>
          <p:cNvSpPr/>
          <p:nvPr/>
        </p:nvSpPr>
        <p:spPr>
          <a:xfrm>
            <a:off x="5786446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9" name="橢圓 138"/>
          <p:cNvSpPr/>
          <p:nvPr/>
        </p:nvSpPr>
        <p:spPr>
          <a:xfrm>
            <a:off x="5938846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0" name="橢圓 139"/>
          <p:cNvSpPr/>
          <p:nvPr/>
        </p:nvSpPr>
        <p:spPr>
          <a:xfrm>
            <a:off x="5857884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1" name="橢圓 140"/>
          <p:cNvSpPr/>
          <p:nvPr/>
        </p:nvSpPr>
        <p:spPr>
          <a:xfrm>
            <a:off x="6000760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2" name="橢圓 141"/>
          <p:cNvSpPr/>
          <p:nvPr/>
        </p:nvSpPr>
        <p:spPr>
          <a:xfrm>
            <a:off x="6072198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3" name="橢圓 142"/>
          <p:cNvSpPr/>
          <p:nvPr/>
        </p:nvSpPr>
        <p:spPr>
          <a:xfrm>
            <a:off x="6215074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4" name="橢圓 143"/>
          <p:cNvSpPr/>
          <p:nvPr/>
        </p:nvSpPr>
        <p:spPr>
          <a:xfrm>
            <a:off x="6286512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5" name="橢圓 144"/>
          <p:cNvSpPr/>
          <p:nvPr/>
        </p:nvSpPr>
        <p:spPr>
          <a:xfrm>
            <a:off x="6438912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6" name="橢圓 145"/>
          <p:cNvSpPr/>
          <p:nvPr/>
        </p:nvSpPr>
        <p:spPr>
          <a:xfrm>
            <a:off x="6357950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7" name="橢圓 146"/>
          <p:cNvSpPr/>
          <p:nvPr/>
        </p:nvSpPr>
        <p:spPr>
          <a:xfrm>
            <a:off x="6500826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8" name="橢圓 147"/>
          <p:cNvSpPr/>
          <p:nvPr/>
        </p:nvSpPr>
        <p:spPr>
          <a:xfrm>
            <a:off x="6572264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9" name="橢圓 148"/>
          <p:cNvSpPr/>
          <p:nvPr/>
        </p:nvSpPr>
        <p:spPr>
          <a:xfrm>
            <a:off x="6715140" y="2857496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1" name="橢圓 150"/>
          <p:cNvSpPr/>
          <p:nvPr/>
        </p:nvSpPr>
        <p:spPr>
          <a:xfrm>
            <a:off x="6724664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2" name="橢圓 151"/>
          <p:cNvSpPr/>
          <p:nvPr/>
        </p:nvSpPr>
        <p:spPr>
          <a:xfrm>
            <a:off x="6858016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3" name="橢圓 152"/>
          <p:cNvSpPr/>
          <p:nvPr/>
        </p:nvSpPr>
        <p:spPr>
          <a:xfrm>
            <a:off x="6929454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4" name="橢圓 153"/>
          <p:cNvSpPr/>
          <p:nvPr/>
        </p:nvSpPr>
        <p:spPr>
          <a:xfrm>
            <a:off x="7000892" y="2786058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5" name="橢圓 154"/>
          <p:cNvSpPr/>
          <p:nvPr/>
        </p:nvSpPr>
        <p:spPr>
          <a:xfrm>
            <a:off x="6143636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6" name="橢圓 155"/>
          <p:cNvSpPr/>
          <p:nvPr/>
        </p:nvSpPr>
        <p:spPr>
          <a:xfrm>
            <a:off x="5143504" y="2714620"/>
            <a:ext cx="71438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7" name="文字方塊 156"/>
          <p:cNvSpPr txBox="1"/>
          <p:nvPr/>
        </p:nvSpPr>
        <p:spPr>
          <a:xfrm>
            <a:off x="1183353" y="1071546"/>
            <a:ext cx="203132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u="sng" dirty="0" smtClean="0"/>
              <a:t>強力吸盤專利結構</a:t>
            </a:r>
            <a:endParaRPr lang="en-US" altLang="zh-TW" u="sng" dirty="0" smtClean="0"/>
          </a:p>
        </p:txBody>
      </p:sp>
      <p:cxnSp>
        <p:nvCxnSpPr>
          <p:cNvPr id="159" name="直線單箭頭接點 158"/>
          <p:cNvCxnSpPr>
            <a:stCxn id="157" idx="2"/>
            <a:endCxn id="17" idx="0"/>
          </p:cNvCxnSpPr>
          <p:nvPr/>
        </p:nvCxnSpPr>
        <p:spPr>
          <a:xfrm rot="5400000">
            <a:off x="1879952" y="1752614"/>
            <a:ext cx="630800" cy="73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線單箭頭接點 160"/>
          <p:cNvCxnSpPr/>
          <p:nvPr/>
        </p:nvCxnSpPr>
        <p:spPr>
          <a:xfrm>
            <a:off x="1428728" y="2643182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線接點 164"/>
          <p:cNvCxnSpPr/>
          <p:nvPr/>
        </p:nvCxnSpPr>
        <p:spPr>
          <a:xfrm rot="5400000">
            <a:off x="1000100" y="3071810"/>
            <a:ext cx="85725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1785918" y="3000372"/>
            <a:ext cx="5286412" cy="3571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8" name="直線接點 167"/>
          <p:cNvCxnSpPr/>
          <p:nvPr/>
        </p:nvCxnSpPr>
        <p:spPr>
          <a:xfrm>
            <a:off x="7072330" y="207167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線接點 168"/>
          <p:cNvCxnSpPr/>
          <p:nvPr/>
        </p:nvCxnSpPr>
        <p:spPr>
          <a:xfrm>
            <a:off x="7072330" y="2988000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直線單箭頭接點 170"/>
          <p:cNvCxnSpPr/>
          <p:nvPr/>
        </p:nvCxnSpPr>
        <p:spPr>
          <a:xfrm rot="5400000">
            <a:off x="6893735" y="2536025"/>
            <a:ext cx="928694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文字方塊 171"/>
          <p:cNvSpPr txBox="1"/>
          <p:nvPr/>
        </p:nvSpPr>
        <p:spPr>
          <a:xfrm>
            <a:off x="7358082" y="2357430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0.55 mm</a:t>
            </a:r>
            <a:endParaRPr lang="zh-TW" altLang="en-US" dirty="0"/>
          </a:p>
        </p:txBody>
      </p:sp>
      <p:cxnSp>
        <p:nvCxnSpPr>
          <p:cNvPr id="173" name="直線接點 172"/>
          <p:cNvCxnSpPr/>
          <p:nvPr/>
        </p:nvCxnSpPr>
        <p:spPr>
          <a:xfrm>
            <a:off x="7072330" y="3340800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直線單箭頭接點 176"/>
          <p:cNvCxnSpPr/>
          <p:nvPr/>
        </p:nvCxnSpPr>
        <p:spPr>
          <a:xfrm rot="5400000">
            <a:off x="7179487" y="3178967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文字方塊 177"/>
          <p:cNvSpPr txBox="1"/>
          <p:nvPr/>
        </p:nvSpPr>
        <p:spPr>
          <a:xfrm>
            <a:off x="7414631" y="3000372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0.25 mm</a:t>
            </a:r>
            <a:endParaRPr lang="zh-TW" altLang="en-US" dirty="0"/>
          </a:p>
        </p:txBody>
      </p:sp>
      <p:sp>
        <p:nvSpPr>
          <p:cNvPr id="179" name="文字方塊 178"/>
          <p:cNvSpPr txBox="1"/>
          <p:nvPr/>
        </p:nvSpPr>
        <p:spPr>
          <a:xfrm>
            <a:off x="428596" y="3643314"/>
            <a:ext cx="203132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阻擋水氣</a:t>
            </a:r>
            <a:r>
              <a:rPr lang="zh-TW" altLang="en-US" dirty="0" smtClean="0"/>
              <a:t>專利結構</a:t>
            </a:r>
            <a:endParaRPr lang="zh-TW" altLang="en-US" dirty="0"/>
          </a:p>
        </p:txBody>
      </p:sp>
      <p:sp>
        <p:nvSpPr>
          <p:cNvPr id="180" name="文字方塊 179"/>
          <p:cNvSpPr txBox="1"/>
          <p:nvPr/>
        </p:nvSpPr>
        <p:spPr>
          <a:xfrm>
            <a:off x="4178384" y="39169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雙面膠帶</a:t>
            </a:r>
            <a:endParaRPr lang="zh-TW" altLang="en-US" dirty="0"/>
          </a:p>
        </p:txBody>
      </p:sp>
      <p:cxnSp>
        <p:nvCxnSpPr>
          <p:cNvPr id="186" name="直線單箭頭接點 185"/>
          <p:cNvCxnSpPr>
            <a:stCxn id="180" idx="0"/>
          </p:cNvCxnSpPr>
          <p:nvPr/>
        </p:nvCxnSpPr>
        <p:spPr>
          <a:xfrm rot="16200000" flipV="1">
            <a:off x="4443948" y="3628490"/>
            <a:ext cx="559362" cy="175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14</Words>
  <Application>Microsoft Office PowerPoint</Application>
  <PresentationFormat>如螢幕大小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投影片 1</vt:lpstr>
    </vt:vector>
  </TitlesOfParts>
  <Company>Professional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Microsoft</dc:creator>
  <cp:lastModifiedBy>Microsoft</cp:lastModifiedBy>
  <cp:revision>8</cp:revision>
  <dcterms:created xsi:type="dcterms:W3CDTF">2013-11-25T03:18:02Z</dcterms:created>
  <dcterms:modified xsi:type="dcterms:W3CDTF">2013-11-30T04:14:46Z</dcterms:modified>
</cp:coreProperties>
</file>